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3"/>
  </p:notesMasterIdLst>
  <p:handoutMasterIdLst>
    <p:handoutMasterId r:id="rId34"/>
  </p:handoutMasterIdLst>
  <p:sldIdLst>
    <p:sldId id="580" r:id="rId2"/>
    <p:sldId id="817" r:id="rId3"/>
    <p:sldId id="816" r:id="rId4"/>
    <p:sldId id="903" r:id="rId5"/>
    <p:sldId id="902" r:id="rId6"/>
    <p:sldId id="896" r:id="rId7"/>
    <p:sldId id="907" r:id="rId8"/>
    <p:sldId id="906" r:id="rId9"/>
    <p:sldId id="897" r:id="rId10"/>
    <p:sldId id="898" r:id="rId11"/>
    <p:sldId id="899" r:id="rId12"/>
    <p:sldId id="900" r:id="rId13"/>
    <p:sldId id="904" r:id="rId14"/>
    <p:sldId id="905" r:id="rId15"/>
    <p:sldId id="820" r:id="rId16"/>
    <p:sldId id="822" r:id="rId17"/>
    <p:sldId id="823" r:id="rId18"/>
    <p:sldId id="824" r:id="rId19"/>
    <p:sldId id="825" r:id="rId20"/>
    <p:sldId id="828" r:id="rId21"/>
    <p:sldId id="829" r:id="rId22"/>
    <p:sldId id="833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914" r:id="rId31"/>
    <p:sldId id="26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4" pos="3840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pos="955" userDrawn="1">
          <p15:clr>
            <a:srgbClr val="A4A3A4"/>
          </p15:clr>
        </p15:guide>
        <p15:guide id="7" pos="6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2C2D31"/>
    <a:srgbClr val="000000"/>
    <a:srgbClr val="E7E7E7"/>
    <a:srgbClr val="00A8A8"/>
    <a:srgbClr val="2B3990"/>
    <a:srgbClr val="048E86"/>
    <a:srgbClr val="6F6F6F"/>
    <a:srgbClr val="6ECE70"/>
    <a:srgbClr val="2C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9" autoAdjust="0"/>
    <p:restoredTop sz="85731" autoAdjust="0"/>
  </p:normalViewPr>
  <p:slideViewPr>
    <p:cSldViewPr>
      <p:cViewPr>
        <p:scale>
          <a:sx n="80" d="100"/>
          <a:sy n="80" d="100"/>
        </p:scale>
        <p:origin x="-312" y="-278"/>
      </p:cViewPr>
      <p:guideLst>
        <p:guide orient="horz"/>
        <p:guide orient="horz" pos="2160"/>
        <p:guide/>
        <p:guide pos="7679"/>
      </p:guideLst>
    </p:cSldViewPr>
  </p:slideViewPr>
  <p:outlineViewPr>
    <p:cViewPr>
      <p:scale>
        <a:sx n="33" d="100"/>
        <a:sy n="33" d="100"/>
      </p:scale>
      <p:origin x="0" y="23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-2928" y="-10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pattFill prst="dkUpDiag">
              <a:fgClr>
                <a:srgbClr val="E7E7E7"/>
              </a:fgClr>
              <a:bgClr>
                <a:schemeClr val="tx1"/>
              </a:bgClr>
            </a:pattFill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  <c:invertIfNegative val="0"/>
          <c:dPt>
            <c:idx val="3"/>
            <c:invertIfNegative val="0"/>
            <c:bubble3D val="0"/>
            <c:spPr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c:spPr>
          </c:dPt>
          <c:dLbls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Value 1</c:v>
                </c:pt>
                <c:pt idx="1">
                  <c:v>Value 2</c:v>
                </c:pt>
                <c:pt idx="2">
                  <c:v>Value 3</c:v>
                </c:pt>
                <c:pt idx="3">
                  <c:v>Value 4</c:v>
                </c:pt>
                <c:pt idx="4">
                  <c:v>Value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33.300000000000004</c:v>
                </c:pt>
                <c:pt idx="1">
                  <c:v>27.5</c:v>
                </c:pt>
                <c:pt idx="2">
                  <c:v>13.7</c:v>
                </c:pt>
                <c:pt idx="3">
                  <c:v>13.3</c:v>
                </c:pt>
                <c:pt idx="4">
                  <c:v>4.7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28441216"/>
        <c:axId val="132612480"/>
      </c:barChart>
      <c:catAx>
        <c:axId val="28441216"/>
        <c:scaling>
          <c:orientation val="minMax"/>
        </c:scaling>
        <c:delete val="1"/>
        <c:axPos val="l"/>
        <c:majorTickMark val="none"/>
        <c:minorTickMark val="none"/>
        <c:tickLblPos val="nextTo"/>
        <c:crossAx val="132612480"/>
        <c:crosses val="autoZero"/>
        <c:auto val="1"/>
        <c:lblAlgn val="ctr"/>
        <c:lblOffset val="100"/>
        <c:noMultiLvlLbl val="0"/>
      </c:catAx>
      <c:valAx>
        <c:axId val="132612480"/>
        <c:scaling>
          <c:orientation val="minMax"/>
          <c:max val="1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28441216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pattFill prst="dkUpDiag">
              <a:fgClr>
                <a:srgbClr val="E7E7E7"/>
              </a:fgClr>
              <a:bgClr>
                <a:schemeClr val="tx1"/>
              </a:bgClr>
            </a:pattFill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  <c:invertIfNegative val="0"/>
          <c:dPt>
            <c:idx val="3"/>
            <c:invertIfNegative val="0"/>
            <c:bubble3D val="0"/>
            <c:spPr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c:spPr>
          </c:dPt>
          <c:dLbls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Value 1</c:v>
                </c:pt>
                <c:pt idx="1">
                  <c:v>Value 2</c:v>
                </c:pt>
                <c:pt idx="2">
                  <c:v>Value 3</c:v>
                </c:pt>
                <c:pt idx="3">
                  <c:v>Value 4</c:v>
                </c:pt>
                <c:pt idx="4">
                  <c:v>Value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33.700000000000003</c:v>
                </c:pt>
                <c:pt idx="1">
                  <c:v>29</c:v>
                </c:pt>
                <c:pt idx="2">
                  <c:v>9.8000000000000007</c:v>
                </c:pt>
                <c:pt idx="3">
                  <c:v>4.7</c:v>
                </c:pt>
                <c:pt idx="4">
                  <c:v>3.1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166969728"/>
        <c:axId val="166971264"/>
      </c:barChart>
      <c:catAx>
        <c:axId val="166969728"/>
        <c:scaling>
          <c:orientation val="minMax"/>
        </c:scaling>
        <c:delete val="1"/>
        <c:axPos val="l"/>
        <c:majorTickMark val="none"/>
        <c:minorTickMark val="none"/>
        <c:tickLblPos val="nextTo"/>
        <c:crossAx val="166971264"/>
        <c:crosses val="autoZero"/>
        <c:auto val="1"/>
        <c:lblAlgn val="ctr"/>
        <c:lblOffset val="100"/>
        <c:noMultiLvlLbl val="0"/>
      </c:catAx>
      <c:valAx>
        <c:axId val="166971264"/>
        <c:scaling>
          <c:orientation val="minMax"/>
          <c:max val="1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6969728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E13BF-BFFB-42BB-BB59-2242504D84BC}" type="datetimeFigureOut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D9ECC-A8B4-4BFB-9F52-FEFED605C5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30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1254B-8964-4F57-BA27-567E03392278}" type="datetimeFigureOut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8D633-98C0-43FF-9CFA-EF9A4754A8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00" y="-337"/>
            <a:ext cx="12193199" cy="68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40391" y="1556792"/>
            <a:ext cx="7051609" cy="169277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altLang="en-US" sz="5500" b="1" baseline="0" dirty="0" smtClean="0">
                <a:ln>
                  <a:noFill/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PRESENTATION</a:t>
            </a:r>
          </a:p>
          <a:p>
            <a:pPr lvl="0"/>
            <a:r>
              <a:rPr lang="en-US" altLang="ko-KR" dirty="0" smtClean="0"/>
              <a:t>TITLE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28416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52" userDrawn="1">
          <p15:clr>
            <a:srgbClr val="FBAE40"/>
          </p15:clr>
        </p15:guide>
        <p15:guide id="4" pos="67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00" y="-337"/>
            <a:ext cx="12193199" cy="68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38" hasCustomPrompt="1"/>
          </p:nvPr>
        </p:nvSpPr>
        <p:spPr>
          <a:xfrm>
            <a:off x="5303862" y="4340721"/>
            <a:ext cx="4824586" cy="32974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sz="20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CONTENTS SUB TITLE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5303862" y="3607847"/>
            <a:ext cx="4812726" cy="662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sz="5000" b="1" baseline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COPY</a:t>
            </a:r>
            <a:endParaRPr lang="ko-KR" altLang="en-US" dirty="0"/>
          </a:p>
        </p:txBody>
      </p:sp>
      <p:sp>
        <p:nvSpPr>
          <p:cNvPr id="24" name="텍스트 개체 틀 2"/>
          <p:cNvSpPr>
            <a:spLocks noGrp="1"/>
          </p:cNvSpPr>
          <p:nvPr>
            <p:ph type="body" sz="quarter" idx="41" hasCustomPrompt="1"/>
          </p:nvPr>
        </p:nvSpPr>
        <p:spPr>
          <a:xfrm>
            <a:off x="5303862" y="1953703"/>
            <a:ext cx="3632620" cy="156308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sz="12000" b="0" baseline="0">
                <a:solidFill>
                  <a:schemeClr val="tx1"/>
                </a:solidFill>
                <a:latin typeface="Impact" panose="020B0806030902050204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9510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52" userDrawn="1">
          <p15:clr>
            <a:srgbClr val="FBAE40"/>
          </p15:clr>
        </p15:guide>
        <p15:guide id="4" pos="67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" r="5008" b="9991"/>
          <a:stretch/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63352" y="223566"/>
            <a:ext cx="5831165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buNone/>
              <a:defRPr sz="3000" b="1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63952" y="6525344"/>
            <a:ext cx="725586" cy="13874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  <a:effectLst/>
                <a:latin typeface="Tahoma" pitchFamily="34" charset="0"/>
                <a:cs typeface="Tahoma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74551" y="700423"/>
            <a:ext cx="116428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333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52" userDrawn="1">
          <p15:clr>
            <a:srgbClr val="FBAE40"/>
          </p15:clr>
        </p15:guide>
        <p15:guide id="4" pos="67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4088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52" userDrawn="1">
          <p15:clr>
            <a:srgbClr val="FBAE40"/>
          </p15:clr>
        </p15:guide>
        <p15:guide id="4" pos="672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00" y="-337"/>
            <a:ext cx="12193199" cy="68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3206554" y="3807800"/>
            <a:ext cx="5778892" cy="155853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lang="ko-KR" altLang="en-US" sz="5000" b="1" kern="1200" baseline="0" dirty="0">
                <a:ln>
                  <a:noFill/>
                </a:ln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THANK YOU FOR LISTENING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3008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52" userDrawn="1">
          <p15:clr>
            <a:srgbClr val="FBAE40"/>
          </p15:clr>
        </p15:guide>
        <p15:guide id="4" pos="67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02167" y="228600"/>
            <a:ext cx="11387667" cy="5870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06400" y="6245225"/>
            <a:ext cx="30480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30480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A1817-E28E-4C40-A31B-75EB01ACA1C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741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4"/>
          <p:cNvSpPr>
            <a:spLocks noGrp="1"/>
          </p:cNvSpPr>
          <p:nvPr userDrawn="1">
            <p:ph type="sldNum" sz="quarter" idx="10"/>
          </p:nvPr>
        </p:nvSpPr>
        <p:spPr>
          <a:xfrm>
            <a:off x="5928785" y="6604000"/>
            <a:ext cx="1035049" cy="336550"/>
          </a:xfrm>
          <a:prstGeom prst="ellipse">
            <a:avLst/>
          </a:prstGeom>
        </p:spPr>
        <p:txBody>
          <a:bodyPr/>
          <a:lstStyle>
            <a:lvl1pPr>
              <a:defRPr sz="1200" b="1">
                <a:latin typeface="+mn-ea"/>
                <a:ea typeface="+mn-ea"/>
              </a:defRPr>
            </a:lvl1pPr>
          </a:lstStyle>
          <a:p>
            <a:pPr>
              <a:defRPr/>
            </a:pPr>
            <a:fld id="{37D3327A-B84E-464B-857C-76857A2BF00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567077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4"/>
          <p:cNvSpPr>
            <a:spLocks noGrp="1"/>
          </p:cNvSpPr>
          <p:nvPr userDrawn="1">
            <p:ph type="sldNum" sz="quarter" idx="10"/>
          </p:nvPr>
        </p:nvSpPr>
        <p:spPr>
          <a:xfrm>
            <a:off x="5928785" y="6604000"/>
            <a:ext cx="1035049" cy="336550"/>
          </a:xfrm>
          <a:prstGeom prst="ellipse">
            <a:avLst/>
          </a:prstGeom>
        </p:spPr>
        <p:txBody>
          <a:bodyPr/>
          <a:lstStyle>
            <a:lvl1pPr>
              <a:defRPr sz="1200" b="1">
                <a:latin typeface="+mn-ea"/>
                <a:ea typeface="+mn-ea"/>
              </a:defRPr>
            </a:lvl1pPr>
          </a:lstStyle>
          <a:p>
            <a:pPr>
              <a:defRPr/>
            </a:pPr>
            <a:fld id="{A6BB3224-AB7A-43C2-AA43-AD68D293DFB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269948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10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16" r:id="rId2"/>
    <p:sldLayoutId id="2147483722" r:id="rId3"/>
    <p:sldLayoutId id="2147483723" r:id="rId4"/>
    <p:sldLayoutId id="2147483710" r:id="rId5"/>
    <p:sldLayoutId id="2147483724" r:id="rId6"/>
    <p:sldLayoutId id="2147483726" r:id="rId7"/>
    <p:sldLayoutId id="214748372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38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26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6"/>
          </p:nvPr>
        </p:nvSpPr>
        <p:spPr>
          <a:xfrm>
            <a:off x="5143004" y="1582341"/>
            <a:ext cx="7048996" cy="1846659"/>
          </a:xfrm>
          <a:prstGeom prst="rect">
            <a:avLst/>
          </a:prstGeom>
          <a:effectLst>
            <a:outerShdw blurRad="190500" dist="127000" dir="5400000" algn="t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altLang="en-US" sz="5500" b="1" baseline="0" dirty="0" smtClean="0">
                <a:ln>
                  <a:noFill/>
                </a:ln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ko-KR" altLang="en-US" sz="6000" smtClean="0"/>
              <a:t>이력서</a:t>
            </a:r>
            <a:r>
              <a:rPr lang="en-US" altLang="ko-KR" sz="6000" smtClean="0"/>
              <a:t>, </a:t>
            </a:r>
            <a:r>
              <a:rPr lang="ko-KR" altLang="en-US" sz="6000" smtClean="0"/>
              <a:t>자기소개서</a:t>
            </a:r>
            <a:endParaRPr lang="en-US" altLang="ko-KR" sz="6000" smtClean="0"/>
          </a:p>
          <a:p>
            <a:pPr lvl="0"/>
            <a:r>
              <a:rPr lang="ko-KR" altLang="en-US" sz="6000" smtClean="0"/>
              <a:t>작성법 </a:t>
            </a:r>
            <a:endParaRPr lang="en-US" altLang="ko-KR" sz="6000" dirty="0" smtClean="0"/>
          </a:p>
        </p:txBody>
      </p:sp>
      <p:cxnSp>
        <p:nvCxnSpPr>
          <p:cNvPr id="21" name="직선 연결선 20"/>
          <p:cNvCxnSpPr/>
          <p:nvPr/>
        </p:nvCxnSpPr>
        <p:spPr>
          <a:xfrm>
            <a:off x="7879258" y="4918589"/>
            <a:ext cx="38020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7"/>
          <p:cNvSpPr>
            <a:spLocks noEditPoints="1"/>
          </p:cNvSpPr>
          <p:nvPr/>
        </p:nvSpPr>
        <p:spPr bwMode="auto">
          <a:xfrm>
            <a:off x="1504571" y="998374"/>
            <a:ext cx="3007253" cy="4219482"/>
          </a:xfrm>
          <a:custGeom>
            <a:avLst/>
            <a:gdLst>
              <a:gd name="T0" fmla="*/ 2394 w 3354"/>
              <a:gd name="T1" fmla="*/ 3805 h 4706"/>
              <a:gd name="T2" fmla="*/ 1627 w 3354"/>
              <a:gd name="T3" fmla="*/ 4547 h 4706"/>
              <a:gd name="T4" fmla="*/ 3189 w 3354"/>
              <a:gd name="T5" fmla="*/ 2384 h 4706"/>
              <a:gd name="T6" fmla="*/ 2119 w 3354"/>
              <a:gd name="T7" fmla="*/ 12 h 4706"/>
              <a:gd name="T8" fmla="*/ 1894 w 3354"/>
              <a:gd name="T9" fmla="*/ 365 h 4706"/>
              <a:gd name="T10" fmla="*/ 2178 w 3354"/>
              <a:gd name="T11" fmla="*/ 717 h 4706"/>
              <a:gd name="T12" fmla="*/ 2778 w 3354"/>
              <a:gd name="T13" fmla="*/ 2083 h 4706"/>
              <a:gd name="T14" fmla="*/ 2292 w 3354"/>
              <a:gd name="T15" fmla="*/ 2185 h 4706"/>
              <a:gd name="T16" fmla="*/ 2037 w 3354"/>
              <a:gd name="T17" fmla="*/ 2128 h 4706"/>
              <a:gd name="T18" fmla="*/ 2244 w 3354"/>
              <a:gd name="T19" fmla="*/ 1755 h 4706"/>
              <a:gd name="T20" fmla="*/ 2002 w 3354"/>
              <a:gd name="T21" fmla="*/ 1602 h 4706"/>
              <a:gd name="T22" fmla="*/ 1625 w 3354"/>
              <a:gd name="T23" fmla="*/ 1566 h 4706"/>
              <a:gd name="T24" fmla="*/ 1416 w 3354"/>
              <a:gd name="T25" fmla="*/ 170 h 4706"/>
              <a:gd name="T26" fmla="*/ 1065 w 3354"/>
              <a:gd name="T27" fmla="*/ 623 h 4706"/>
              <a:gd name="T28" fmla="*/ 842 w 3354"/>
              <a:gd name="T29" fmla="*/ 717 h 4706"/>
              <a:gd name="T30" fmla="*/ 73 w 3354"/>
              <a:gd name="T31" fmla="*/ 2234 h 4706"/>
              <a:gd name="T32" fmla="*/ 1075 w 3354"/>
              <a:gd name="T33" fmla="*/ 3710 h 4706"/>
              <a:gd name="T34" fmla="*/ 2015 w 3354"/>
              <a:gd name="T35" fmla="*/ 539 h 4706"/>
              <a:gd name="T36" fmla="*/ 1938 w 3354"/>
              <a:gd name="T37" fmla="*/ 4422 h 4706"/>
              <a:gd name="T38" fmla="*/ 2560 w 3354"/>
              <a:gd name="T39" fmla="*/ 4453 h 4706"/>
              <a:gd name="T40" fmla="*/ 2250 w 3354"/>
              <a:gd name="T41" fmla="*/ 4440 h 4706"/>
              <a:gd name="T42" fmla="*/ 2337 w 3354"/>
              <a:gd name="T43" fmla="*/ 4456 h 4706"/>
              <a:gd name="T44" fmla="*/ 2652 w 3354"/>
              <a:gd name="T45" fmla="*/ 4442 h 4706"/>
              <a:gd name="T46" fmla="*/ 2784 w 3354"/>
              <a:gd name="T47" fmla="*/ 4426 h 4706"/>
              <a:gd name="T48" fmla="*/ 2515 w 3354"/>
              <a:gd name="T49" fmla="*/ 4347 h 4706"/>
              <a:gd name="T50" fmla="*/ 2178 w 3354"/>
              <a:gd name="T51" fmla="*/ 4383 h 4706"/>
              <a:gd name="T52" fmla="*/ 2537 w 3354"/>
              <a:gd name="T53" fmla="*/ 4369 h 4706"/>
              <a:gd name="T54" fmla="*/ 2579 w 3354"/>
              <a:gd name="T55" fmla="*/ 4390 h 4706"/>
              <a:gd name="T56" fmla="*/ 2752 w 3354"/>
              <a:gd name="T57" fmla="*/ 4393 h 4706"/>
              <a:gd name="T58" fmla="*/ 2719 w 3354"/>
              <a:gd name="T59" fmla="*/ 4474 h 4706"/>
              <a:gd name="T60" fmla="*/ 1926 w 3354"/>
              <a:gd name="T61" fmla="*/ 4420 h 4706"/>
              <a:gd name="T62" fmla="*/ 2375 w 3354"/>
              <a:gd name="T63" fmla="*/ 4212 h 4706"/>
              <a:gd name="T64" fmla="*/ 1076 w 3354"/>
              <a:gd name="T65" fmla="*/ 2853 h 4706"/>
              <a:gd name="T66" fmla="*/ 994 w 3354"/>
              <a:gd name="T67" fmla="*/ 2680 h 4706"/>
              <a:gd name="T68" fmla="*/ 944 w 3354"/>
              <a:gd name="T69" fmla="*/ 2394 h 4706"/>
              <a:gd name="T70" fmla="*/ 1145 w 3354"/>
              <a:gd name="T71" fmla="*/ 1979 h 4706"/>
              <a:gd name="T72" fmla="*/ 2109 w 3354"/>
              <a:gd name="T73" fmla="*/ 3499 h 4706"/>
              <a:gd name="T74" fmla="*/ 1361 w 3354"/>
              <a:gd name="T75" fmla="*/ 3194 h 4706"/>
              <a:gd name="T76" fmla="*/ 1357 w 3354"/>
              <a:gd name="T77" fmla="*/ 2893 h 4706"/>
              <a:gd name="T78" fmla="*/ 1442 w 3354"/>
              <a:gd name="T79" fmla="*/ 3055 h 4706"/>
              <a:gd name="T80" fmla="*/ 1982 w 3354"/>
              <a:gd name="T81" fmla="*/ 2735 h 4706"/>
              <a:gd name="T82" fmla="*/ 2359 w 3354"/>
              <a:gd name="T83" fmla="*/ 2726 h 4706"/>
              <a:gd name="T84" fmla="*/ 1489 w 3354"/>
              <a:gd name="T85" fmla="*/ 2976 h 4706"/>
              <a:gd name="T86" fmla="*/ 1881 w 3354"/>
              <a:gd name="T87" fmla="*/ 3381 h 4706"/>
              <a:gd name="T88" fmla="*/ 1452 w 3354"/>
              <a:gd name="T89" fmla="*/ 4502 h 4706"/>
              <a:gd name="T90" fmla="*/ 1819 w 3354"/>
              <a:gd name="T91" fmla="*/ 3636 h 4706"/>
              <a:gd name="T92" fmla="*/ 2650 w 3354"/>
              <a:gd name="T93" fmla="*/ 1193 h 4706"/>
              <a:gd name="T94" fmla="*/ 2323 w 3354"/>
              <a:gd name="T95" fmla="*/ 620 h 4706"/>
              <a:gd name="T96" fmla="*/ 2958 w 3354"/>
              <a:gd name="T97" fmla="*/ 2435 h 4706"/>
              <a:gd name="T98" fmla="*/ 3085 w 3354"/>
              <a:gd name="T99" fmla="*/ 1767 h 4706"/>
              <a:gd name="T100" fmla="*/ 2295 w 3354"/>
              <a:gd name="T101" fmla="*/ 657 h 4706"/>
              <a:gd name="T102" fmla="*/ 2841 w 3354"/>
              <a:gd name="T103" fmla="*/ 2480 h 4706"/>
              <a:gd name="T104" fmla="*/ 2265 w 3354"/>
              <a:gd name="T105" fmla="*/ 2482 h 4706"/>
              <a:gd name="T106" fmla="*/ 2355 w 3354"/>
              <a:gd name="T107" fmla="*/ 2711 h 4706"/>
              <a:gd name="T108" fmla="*/ 1482 w 3354"/>
              <a:gd name="T109" fmla="*/ 1760 h 4706"/>
              <a:gd name="T110" fmla="*/ 2043 w 3354"/>
              <a:gd name="T111" fmla="*/ 1608 h 4706"/>
              <a:gd name="T112" fmla="*/ 1387 w 3354"/>
              <a:gd name="T113" fmla="*/ 611 h 4706"/>
              <a:gd name="T114" fmla="*/ 802 w 3354"/>
              <a:gd name="T115" fmla="*/ 620 h 4706"/>
              <a:gd name="T116" fmla="*/ 1205 w 3354"/>
              <a:gd name="T117" fmla="*/ 1711 h 4706"/>
              <a:gd name="T118" fmla="*/ 958 w 3354"/>
              <a:gd name="T119" fmla="*/ 1884 h 4706"/>
              <a:gd name="T120" fmla="*/ 867 w 3354"/>
              <a:gd name="T121" fmla="*/ 1438 h 4706"/>
              <a:gd name="T122" fmla="*/ 750 w 3354"/>
              <a:gd name="T123" fmla="*/ 1886 h 4706"/>
              <a:gd name="T124" fmla="*/ 498 w 3354"/>
              <a:gd name="T125" fmla="*/ 1258 h 4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54" h="4706">
                <a:moveTo>
                  <a:pt x="3149" y="4595"/>
                </a:moveTo>
                <a:lnTo>
                  <a:pt x="3149" y="4595"/>
                </a:lnTo>
                <a:lnTo>
                  <a:pt x="3155" y="4587"/>
                </a:lnTo>
                <a:lnTo>
                  <a:pt x="3161" y="4579"/>
                </a:lnTo>
                <a:lnTo>
                  <a:pt x="3163" y="4568"/>
                </a:lnTo>
                <a:lnTo>
                  <a:pt x="3164" y="4558"/>
                </a:lnTo>
                <a:lnTo>
                  <a:pt x="3164" y="4558"/>
                </a:lnTo>
                <a:lnTo>
                  <a:pt x="3164" y="4550"/>
                </a:lnTo>
                <a:lnTo>
                  <a:pt x="3162" y="4541"/>
                </a:lnTo>
                <a:lnTo>
                  <a:pt x="3191" y="4541"/>
                </a:lnTo>
                <a:lnTo>
                  <a:pt x="3191" y="4511"/>
                </a:lnTo>
                <a:lnTo>
                  <a:pt x="3170" y="4511"/>
                </a:lnTo>
                <a:lnTo>
                  <a:pt x="3170" y="4411"/>
                </a:lnTo>
                <a:lnTo>
                  <a:pt x="3170" y="4411"/>
                </a:lnTo>
                <a:lnTo>
                  <a:pt x="3169" y="4406"/>
                </a:lnTo>
                <a:lnTo>
                  <a:pt x="3165" y="4400"/>
                </a:lnTo>
                <a:lnTo>
                  <a:pt x="3159" y="4397"/>
                </a:lnTo>
                <a:lnTo>
                  <a:pt x="3156" y="4396"/>
                </a:lnTo>
                <a:lnTo>
                  <a:pt x="3152" y="4396"/>
                </a:lnTo>
                <a:lnTo>
                  <a:pt x="3066" y="4396"/>
                </a:lnTo>
                <a:lnTo>
                  <a:pt x="3035" y="4327"/>
                </a:lnTo>
                <a:lnTo>
                  <a:pt x="2932" y="4327"/>
                </a:lnTo>
                <a:lnTo>
                  <a:pt x="2932" y="4485"/>
                </a:lnTo>
                <a:lnTo>
                  <a:pt x="2916" y="4485"/>
                </a:lnTo>
                <a:lnTo>
                  <a:pt x="2916" y="4485"/>
                </a:lnTo>
                <a:lnTo>
                  <a:pt x="2916" y="4485"/>
                </a:lnTo>
                <a:lnTo>
                  <a:pt x="2916" y="4412"/>
                </a:lnTo>
                <a:lnTo>
                  <a:pt x="2916" y="4412"/>
                </a:lnTo>
                <a:lnTo>
                  <a:pt x="2916" y="4407"/>
                </a:lnTo>
                <a:lnTo>
                  <a:pt x="2876" y="4407"/>
                </a:lnTo>
                <a:lnTo>
                  <a:pt x="2876" y="4334"/>
                </a:lnTo>
                <a:lnTo>
                  <a:pt x="2876" y="4334"/>
                </a:lnTo>
                <a:lnTo>
                  <a:pt x="2876" y="4333"/>
                </a:lnTo>
                <a:lnTo>
                  <a:pt x="2892" y="4333"/>
                </a:lnTo>
                <a:lnTo>
                  <a:pt x="2892" y="4331"/>
                </a:lnTo>
                <a:lnTo>
                  <a:pt x="2892" y="4331"/>
                </a:lnTo>
                <a:lnTo>
                  <a:pt x="2892" y="4258"/>
                </a:lnTo>
                <a:lnTo>
                  <a:pt x="2892" y="4258"/>
                </a:lnTo>
                <a:lnTo>
                  <a:pt x="2892" y="4253"/>
                </a:lnTo>
                <a:lnTo>
                  <a:pt x="2429" y="4253"/>
                </a:lnTo>
                <a:lnTo>
                  <a:pt x="2429" y="4253"/>
                </a:lnTo>
                <a:lnTo>
                  <a:pt x="2428" y="4252"/>
                </a:lnTo>
                <a:lnTo>
                  <a:pt x="2418" y="4240"/>
                </a:lnTo>
                <a:lnTo>
                  <a:pt x="2407" y="4226"/>
                </a:lnTo>
                <a:lnTo>
                  <a:pt x="2407" y="4226"/>
                </a:lnTo>
                <a:lnTo>
                  <a:pt x="2405" y="4223"/>
                </a:lnTo>
                <a:lnTo>
                  <a:pt x="2404" y="4217"/>
                </a:lnTo>
                <a:lnTo>
                  <a:pt x="2404" y="4217"/>
                </a:lnTo>
                <a:lnTo>
                  <a:pt x="2405" y="4215"/>
                </a:lnTo>
                <a:lnTo>
                  <a:pt x="2406" y="4212"/>
                </a:lnTo>
                <a:lnTo>
                  <a:pt x="2411" y="4209"/>
                </a:lnTo>
                <a:lnTo>
                  <a:pt x="2411" y="4209"/>
                </a:lnTo>
                <a:lnTo>
                  <a:pt x="2411" y="4208"/>
                </a:lnTo>
                <a:lnTo>
                  <a:pt x="2411" y="4207"/>
                </a:lnTo>
                <a:lnTo>
                  <a:pt x="2410" y="4202"/>
                </a:lnTo>
                <a:lnTo>
                  <a:pt x="2406" y="4192"/>
                </a:lnTo>
                <a:lnTo>
                  <a:pt x="2406" y="4192"/>
                </a:lnTo>
                <a:lnTo>
                  <a:pt x="2405" y="4183"/>
                </a:lnTo>
                <a:lnTo>
                  <a:pt x="2405" y="4172"/>
                </a:lnTo>
                <a:lnTo>
                  <a:pt x="2406" y="4151"/>
                </a:lnTo>
                <a:lnTo>
                  <a:pt x="2406" y="4151"/>
                </a:lnTo>
                <a:lnTo>
                  <a:pt x="2407" y="4146"/>
                </a:lnTo>
                <a:lnTo>
                  <a:pt x="2407" y="4142"/>
                </a:lnTo>
                <a:lnTo>
                  <a:pt x="2406" y="4137"/>
                </a:lnTo>
                <a:lnTo>
                  <a:pt x="2405" y="4130"/>
                </a:lnTo>
                <a:lnTo>
                  <a:pt x="2405" y="4130"/>
                </a:lnTo>
                <a:lnTo>
                  <a:pt x="2404" y="4106"/>
                </a:lnTo>
                <a:lnTo>
                  <a:pt x="2403" y="4091"/>
                </a:lnTo>
                <a:lnTo>
                  <a:pt x="2404" y="4077"/>
                </a:lnTo>
                <a:lnTo>
                  <a:pt x="2404" y="4077"/>
                </a:lnTo>
                <a:lnTo>
                  <a:pt x="2405" y="4070"/>
                </a:lnTo>
                <a:lnTo>
                  <a:pt x="2405" y="4061"/>
                </a:lnTo>
                <a:lnTo>
                  <a:pt x="2404" y="4040"/>
                </a:lnTo>
                <a:lnTo>
                  <a:pt x="2402" y="4034"/>
                </a:lnTo>
                <a:lnTo>
                  <a:pt x="2402" y="4034"/>
                </a:lnTo>
                <a:lnTo>
                  <a:pt x="2409" y="4034"/>
                </a:lnTo>
                <a:lnTo>
                  <a:pt x="2409" y="4034"/>
                </a:lnTo>
                <a:lnTo>
                  <a:pt x="2411" y="4033"/>
                </a:lnTo>
                <a:lnTo>
                  <a:pt x="2412" y="4031"/>
                </a:lnTo>
                <a:lnTo>
                  <a:pt x="2413" y="4028"/>
                </a:lnTo>
                <a:lnTo>
                  <a:pt x="2413" y="4028"/>
                </a:lnTo>
                <a:lnTo>
                  <a:pt x="2410" y="3956"/>
                </a:lnTo>
                <a:lnTo>
                  <a:pt x="2410" y="3956"/>
                </a:lnTo>
                <a:lnTo>
                  <a:pt x="2411" y="3953"/>
                </a:lnTo>
                <a:lnTo>
                  <a:pt x="2412" y="3948"/>
                </a:lnTo>
                <a:lnTo>
                  <a:pt x="2416" y="3944"/>
                </a:lnTo>
                <a:lnTo>
                  <a:pt x="2416" y="3944"/>
                </a:lnTo>
                <a:lnTo>
                  <a:pt x="2419" y="3938"/>
                </a:lnTo>
                <a:lnTo>
                  <a:pt x="2421" y="3934"/>
                </a:lnTo>
                <a:lnTo>
                  <a:pt x="2423" y="3931"/>
                </a:lnTo>
                <a:lnTo>
                  <a:pt x="2423" y="3931"/>
                </a:lnTo>
                <a:lnTo>
                  <a:pt x="2423" y="3929"/>
                </a:lnTo>
                <a:lnTo>
                  <a:pt x="2424" y="3926"/>
                </a:lnTo>
                <a:lnTo>
                  <a:pt x="2426" y="3924"/>
                </a:lnTo>
                <a:lnTo>
                  <a:pt x="2431" y="3917"/>
                </a:lnTo>
                <a:lnTo>
                  <a:pt x="2431" y="3917"/>
                </a:lnTo>
                <a:lnTo>
                  <a:pt x="2431" y="3914"/>
                </a:lnTo>
                <a:lnTo>
                  <a:pt x="2432" y="3910"/>
                </a:lnTo>
                <a:lnTo>
                  <a:pt x="2434" y="3907"/>
                </a:lnTo>
                <a:lnTo>
                  <a:pt x="2434" y="3907"/>
                </a:lnTo>
                <a:lnTo>
                  <a:pt x="2435" y="3888"/>
                </a:lnTo>
                <a:lnTo>
                  <a:pt x="2435" y="3888"/>
                </a:lnTo>
                <a:lnTo>
                  <a:pt x="2436" y="3881"/>
                </a:lnTo>
                <a:lnTo>
                  <a:pt x="2436" y="3881"/>
                </a:lnTo>
                <a:lnTo>
                  <a:pt x="2435" y="3872"/>
                </a:lnTo>
                <a:lnTo>
                  <a:pt x="2432" y="3860"/>
                </a:lnTo>
                <a:lnTo>
                  <a:pt x="2428" y="3849"/>
                </a:lnTo>
                <a:lnTo>
                  <a:pt x="2425" y="3841"/>
                </a:lnTo>
                <a:lnTo>
                  <a:pt x="2425" y="3841"/>
                </a:lnTo>
                <a:lnTo>
                  <a:pt x="2421" y="3832"/>
                </a:lnTo>
                <a:lnTo>
                  <a:pt x="2418" y="3821"/>
                </a:lnTo>
                <a:lnTo>
                  <a:pt x="2412" y="3807"/>
                </a:lnTo>
                <a:lnTo>
                  <a:pt x="2412" y="3800"/>
                </a:lnTo>
                <a:lnTo>
                  <a:pt x="2412" y="3800"/>
                </a:lnTo>
                <a:lnTo>
                  <a:pt x="2412" y="3798"/>
                </a:lnTo>
                <a:lnTo>
                  <a:pt x="2412" y="3791"/>
                </a:lnTo>
                <a:lnTo>
                  <a:pt x="2412" y="3791"/>
                </a:lnTo>
                <a:lnTo>
                  <a:pt x="2411" y="3790"/>
                </a:lnTo>
                <a:lnTo>
                  <a:pt x="2410" y="3787"/>
                </a:lnTo>
                <a:lnTo>
                  <a:pt x="2406" y="3786"/>
                </a:lnTo>
                <a:lnTo>
                  <a:pt x="2402" y="3786"/>
                </a:lnTo>
                <a:lnTo>
                  <a:pt x="2399" y="3787"/>
                </a:lnTo>
                <a:lnTo>
                  <a:pt x="2399" y="3787"/>
                </a:lnTo>
                <a:lnTo>
                  <a:pt x="2392" y="3788"/>
                </a:lnTo>
                <a:lnTo>
                  <a:pt x="2392" y="3788"/>
                </a:lnTo>
                <a:lnTo>
                  <a:pt x="2390" y="3792"/>
                </a:lnTo>
                <a:lnTo>
                  <a:pt x="2389" y="3794"/>
                </a:lnTo>
                <a:lnTo>
                  <a:pt x="2389" y="3798"/>
                </a:lnTo>
                <a:lnTo>
                  <a:pt x="2390" y="3801"/>
                </a:lnTo>
                <a:lnTo>
                  <a:pt x="2390" y="3801"/>
                </a:lnTo>
                <a:lnTo>
                  <a:pt x="2394" y="3805"/>
                </a:lnTo>
                <a:lnTo>
                  <a:pt x="2397" y="3808"/>
                </a:lnTo>
                <a:lnTo>
                  <a:pt x="2402" y="3812"/>
                </a:lnTo>
                <a:lnTo>
                  <a:pt x="2403" y="3816"/>
                </a:lnTo>
                <a:lnTo>
                  <a:pt x="2403" y="3816"/>
                </a:lnTo>
                <a:lnTo>
                  <a:pt x="2404" y="3824"/>
                </a:lnTo>
                <a:lnTo>
                  <a:pt x="2405" y="3829"/>
                </a:lnTo>
                <a:lnTo>
                  <a:pt x="2405" y="3830"/>
                </a:lnTo>
                <a:lnTo>
                  <a:pt x="2405" y="3830"/>
                </a:lnTo>
                <a:lnTo>
                  <a:pt x="2402" y="3827"/>
                </a:lnTo>
                <a:lnTo>
                  <a:pt x="2397" y="3826"/>
                </a:lnTo>
                <a:lnTo>
                  <a:pt x="2397" y="3826"/>
                </a:lnTo>
                <a:lnTo>
                  <a:pt x="2383" y="3824"/>
                </a:lnTo>
                <a:lnTo>
                  <a:pt x="2373" y="3826"/>
                </a:lnTo>
                <a:lnTo>
                  <a:pt x="2366" y="3829"/>
                </a:lnTo>
                <a:lnTo>
                  <a:pt x="2360" y="3834"/>
                </a:lnTo>
                <a:lnTo>
                  <a:pt x="2356" y="3838"/>
                </a:lnTo>
                <a:lnTo>
                  <a:pt x="2354" y="3842"/>
                </a:lnTo>
                <a:lnTo>
                  <a:pt x="2353" y="3846"/>
                </a:lnTo>
                <a:lnTo>
                  <a:pt x="2353" y="3846"/>
                </a:lnTo>
                <a:lnTo>
                  <a:pt x="2350" y="3848"/>
                </a:lnTo>
                <a:lnTo>
                  <a:pt x="2350" y="3848"/>
                </a:lnTo>
                <a:lnTo>
                  <a:pt x="2347" y="3852"/>
                </a:lnTo>
                <a:lnTo>
                  <a:pt x="2346" y="3856"/>
                </a:lnTo>
                <a:lnTo>
                  <a:pt x="2346" y="3858"/>
                </a:lnTo>
                <a:lnTo>
                  <a:pt x="2347" y="3860"/>
                </a:lnTo>
                <a:lnTo>
                  <a:pt x="2351" y="3863"/>
                </a:lnTo>
                <a:lnTo>
                  <a:pt x="2353" y="3864"/>
                </a:lnTo>
                <a:lnTo>
                  <a:pt x="2353" y="3879"/>
                </a:lnTo>
                <a:lnTo>
                  <a:pt x="2353" y="3879"/>
                </a:lnTo>
                <a:lnTo>
                  <a:pt x="2354" y="3880"/>
                </a:lnTo>
                <a:lnTo>
                  <a:pt x="2347" y="3881"/>
                </a:lnTo>
                <a:lnTo>
                  <a:pt x="2347" y="3881"/>
                </a:lnTo>
                <a:lnTo>
                  <a:pt x="2341" y="3881"/>
                </a:lnTo>
                <a:lnTo>
                  <a:pt x="2337" y="3883"/>
                </a:lnTo>
                <a:lnTo>
                  <a:pt x="2326" y="3887"/>
                </a:lnTo>
                <a:lnTo>
                  <a:pt x="2314" y="3893"/>
                </a:lnTo>
                <a:lnTo>
                  <a:pt x="2314" y="3893"/>
                </a:lnTo>
                <a:lnTo>
                  <a:pt x="2300" y="3903"/>
                </a:lnTo>
                <a:lnTo>
                  <a:pt x="2277" y="3917"/>
                </a:lnTo>
                <a:lnTo>
                  <a:pt x="2277" y="3917"/>
                </a:lnTo>
                <a:lnTo>
                  <a:pt x="2273" y="3919"/>
                </a:lnTo>
                <a:lnTo>
                  <a:pt x="2271" y="3922"/>
                </a:lnTo>
                <a:lnTo>
                  <a:pt x="2270" y="3924"/>
                </a:lnTo>
                <a:lnTo>
                  <a:pt x="2270" y="3926"/>
                </a:lnTo>
                <a:lnTo>
                  <a:pt x="2270" y="3930"/>
                </a:lnTo>
                <a:lnTo>
                  <a:pt x="2270" y="3931"/>
                </a:lnTo>
                <a:lnTo>
                  <a:pt x="2270" y="3931"/>
                </a:lnTo>
                <a:lnTo>
                  <a:pt x="2282" y="3970"/>
                </a:lnTo>
                <a:lnTo>
                  <a:pt x="2282" y="3970"/>
                </a:lnTo>
                <a:lnTo>
                  <a:pt x="2285" y="3980"/>
                </a:lnTo>
                <a:lnTo>
                  <a:pt x="2286" y="3990"/>
                </a:lnTo>
                <a:lnTo>
                  <a:pt x="2286" y="3990"/>
                </a:lnTo>
                <a:lnTo>
                  <a:pt x="2288" y="3996"/>
                </a:lnTo>
                <a:lnTo>
                  <a:pt x="2289" y="3999"/>
                </a:lnTo>
                <a:lnTo>
                  <a:pt x="2289" y="3999"/>
                </a:lnTo>
                <a:lnTo>
                  <a:pt x="2299" y="4016"/>
                </a:lnTo>
                <a:lnTo>
                  <a:pt x="2299" y="4016"/>
                </a:lnTo>
                <a:lnTo>
                  <a:pt x="2301" y="4018"/>
                </a:lnTo>
                <a:lnTo>
                  <a:pt x="2302" y="4018"/>
                </a:lnTo>
                <a:lnTo>
                  <a:pt x="2303" y="4017"/>
                </a:lnTo>
                <a:lnTo>
                  <a:pt x="2303" y="4011"/>
                </a:lnTo>
                <a:lnTo>
                  <a:pt x="2306" y="4020"/>
                </a:lnTo>
                <a:lnTo>
                  <a:pt x="2303" y="4036"/>
                </a:lnTo>
                <a:lnTo>
                  <a:pt x="2303" y="4036"/>
                </a:lnTo>
                <a:lnTo>
                  <a:pt x="2301" y="4050"/>
                </a:lnTo>
                <a:lnTo>
                  <a:pt x="2300" y="4056"/>
                </a:lnTo>
                <a:lnTo>
                  <a:pt x="2299" y="4062"/>
                </a:lnTo>
                <a:lnTo>
                  <a:pt x="2299" y="4062"/>
                </a:lnTo>
                <a:lnTo>
                  <a:pt x="2300" y="4082"/>
                </a:lnTo>
                <a:lnTo>
                  <a:pt x="2300" y="4101"/>
                </a:lnTo>
                <a:lnTo>
                  <a:pt x="2300" y="4123"/>
                </a:lnTo>
                <a:lnTo>
                  <a:pt x="2300" y="4123"/>
                </a:lnTo>
                <a:lnTo>
                  <a:pt x="2299" y="4130"/>
                </a:lnTo>
                <a:lnTo>
                  <a:pt x="2296" y="4145"/>
                </a:lnTo>
                <a:lnTo>
                  <a:pt x="2296" y="4145"/>
                </a:lnTo>
                <a:lnTo>
                  <a:pt x="2295" y="4160"/>
                </a:lnTo>
                <a:lnTo>
                  <a:pt x="2295" y="4185"/>
                </a:lnTo>
                <a:lnTo>
                  <a:pt x="2295" y="4216"/>
                </a:lnTo>
                <a:lnTo>
                  <a:pt x="2295" y="4216"/>
                </a:lnTo>
                <a:lnTo>
                  <a:pt x="2295" y="4218"/>
                </a:lnTo>
                <a:lnTo>
                  <a:pt x="2294" y="4222"/>
                </a:lnTo>
                <a:lnTo>
                  <a:pt x="2294" y="4222"/>
                </a:lnTo>
                <a:lnTo>
                  <a:pt x="2294" y="4225"/>
                </a:lnTo>
                <a:lnTo>
                  <a:pt x="2294" y="4229"/>
                </a:lnTo>
                <a:lnTo>
                  <a:pt x="2295" y="4233"/>
                </a:lnTo>
                <a:lnTo>
                  <a:pt x="2295" y="4241"/>
                </a:lnTo>
                <a:lnTo>
                  <a:pt x="2295" y="4241"/>
                </a:lnTo>
                <a:lnTo>
                  <a:pt x="2294" y="4253"/>
                </a:lnTo>
                <a:lnTo>
                  <a:pt x="2075" y="4253"/>
                </a:lnTo>
                <a:lnTo>
                  <a:pt x="2075" y="4266"/>
                </a:lnTo>
                <a:lnTo>
                  <a:pt x="2075" y="4266"/>
                </a:lnTo>
                <a:lnTo>
                  <a:pt x="2075" y="4320"/>
                </a:lnTo>
                <a:lnTo>
                  <a:pt x="2075" y="4320"/>
                </a:lnTo>
                <a:lnTo>
                  <a:pt x="2075" y="4328"/>
                </a:lnTo>
                <a:lnTo>
                  <a:pt x="1903" y="4328"/>
                </a:lnTo>
                <a:lnTo>
                  <a:pt x="1903" y="4341"/>
                </a:lnTo>
                <a:lnTo>
                  <a:pt x="1903" y="4341"/>
                </a:lnTo>
                <a:lnTo>
                  <a:pt x="1903" y="4396"/>
                </a:lnTo>
                <a:lnTo>
                  <a:pt x="1903" y="4396"/>
                </a:lnTo>
                <a:lnTo>
                  <a:pt x="1903" y="4407"/>
                </a:lnTo>
                <a:lnTo>
                  <a:pt x="1868" y="4407"/>
                </a:lnTo>
                <a:lnTo>
                  <a:pt x="1868" y="4420"/>
                </a:lnTo>
                <a:lnTo>
                  <a:pt x="1869" y="4420"/>
                </a:lnTo>
                <a:lnTo>
                  <a:pt x="1869" y="4474"/>
                </a:lnTo>
                <a:lnTo>
                  <a:pt x="1868" y="4474"/>
                </a:lnTo>
                <a:lnTo>
                  <a:pt x="1868" y="4485"/>
                </a:lnTo>
                <a:lnTo>
                  <a:pt x="1851" y="4485"/>
                </a:lnTo>
                <a:lnTo>
                  <a:pt x="1822" y="4522"/>
                </a:lnTo>
                <a:lnTo>
                  <a:pt x="1822" y="4526"/>
                </a:lnTo>
                <a:lnTo>
                  <a:pt x="1797" y="4526"/>
                </a:lnTo>
                <a:lnTo>
                  <a:pt x="1797" y="4538"/>
                </a:lnTo>
                <a:lnTo>
                  <a:pt x="1822" y="4538"/>
                </a:lnTo>
                <a:lnTo>
                  <a:pt x="1822" y="4541"/>
                </a:lnTo>
                <a:lnTo>
                  <a:pt x="1894" y="4541"/>
                </a:lnTo>
                <a:lnTo>
                  <a:pt x="1894" y="4541"/>
                </a:lnTo>
                <a:lnTo>
                  <a:pt x="1892" y="4550"/>
                </a:lnTo>
                <a:lnTo>
                  <a:pt x="1892" y="4558"/>
                </a:lnTo>
                <a:lnTo>
                  <a:pt x="1892" y="4558"/>
                </a:lnTo>
                <a:lnTo>
                  <a:pt x="1893" y="4568"/>
                </a:lnTo>
                <a:lnTo>
                  <a:pt x="1895" y="4579"/>
                </a:lnTo>
                <a:lnTo>
                  <a:pt x="1900" y="4587"/>
                </a:lnTo>
                <a:lnTo>
                  <a:pt x="1907" y="4595"/>
                </a:lnTo>
                <a:lnTo>
                  <a:pt x="1615" y="4595"/>
                </a:lnTo>
                <a:lnTo>
                  <a:pt x="1615" y="4595"/>
                </a:lnTo>
                <a:lnTo>
                  <a:pt x="1621" y="4587"/>
                </a:lnTo>
                <a:lnTo>
                  <a:pt x="1621" y="4586"/>
                </a:lnTo>
                <a:lnTo>
                  <a:pt x="1622" y="4586"/>
                </a:lnTo>
                <a:lnTo>
                  <a:pt x="1622" y="4586"/>
                </a:lnTo>
                <a:lnTo>
                  <a:pt x="1624" y="4573"/>
                </a:lnTo>
                <a:lnTo>
                  <a:pt x="1627" y="4560"/>
                </a:lnTo>
                <a:lnTo>
                  <a:pt x="1627" y="4547"/>
                </a:lnTo>
                <a:lnTo>
                  <a:pt x="1625" y="4537"/>
                </a:lnTo>
                <a:lnTo>
                  <a:pt x="1625" y="4537"/>
                </a:lnTo>
                <a:lnTo>
                  <a:pt x="1623" y="4525"/>
                </a:lnTo>
                <a:lnTo>
                  <a:pt x="1618" y="4514"/>
                </a:lnTo>
                <a:lnTo>
                  <a:pt x="1614" y="4504"/>
                </a:lnTo>
                <a:lnTo>
                  <a:pt x="1609" y="4495"/>
                </a:lnTo>
                <a:lnTo>
                  <a:pt x="1603" y="4488"/>
                </a:lnTo>
                <a:lnTo>
                  <a:pt x="1598" y="4481"/>
                </a:lnTo>
                <a:lnTo>
                  <a:pt x="1586" y="4471"/>
                </a:lnTo>
                <a:lnTo>
                  <a:pt x="1586" y="4471"/>
                </a:lnTo>
                <a:lnTo>
                  <a:pt x="1618" y="4471"/>
                </a:lnTo>
                <a:lnTo>
                  <a:pt x="1661" y="4468"/>
                </a:lnTo>
                <a:lnTo>
                  <a:pt x="1661" y="4468"/>
                </a:lnTo>
                <a:lnTo>
                  <a:pt x="1672" y="4465"/>
                </a:lnTo>
                <a:lnTo>
                  <a:pt x="1682" y="4460"/>
                </a:lnTo>
                <a:lnTo>
                  <a:pt x="1690" y="4456"/>
                </a:lnTo>
                <a:lnTo>
                  <a:pt x="1697" y="4450"/>
                </a:lnTo>
                <a:lnTo>
                  <a:pt x="1704" y="4444"/>
                </a:lnTo>
                <a:lnTo>
                  <a:pt x="1709" y="4437"/>
                </a:lnTo>
                <a:lnTo>
                  <a:pt x="1713" y="4430"/>
                </a:lnTo>
                <a:lnTo>
                  <a:pt x="1717" y="4423"/>
                </a:lnTo>
                <a:lnTo>
                  <a:pt x="1722" y="4411"/>
                </a:lnTo>
                <a:lnTo>
                  <a:pt x="1725" y="4399"/>
                </a:lnTo>
                <a:lnTo>
                  <a:pt x="1727" y="4382"/>
                </a:lnTo>
                <a:lnTo>
                  <a:pt x="1727" y="4382"/>
                </a:lnTo>
                <a:lnTo>
                  <a:pt x="1726" y="4369"/>
                </a:lnTo>
                <a:lnTo>
                  <a:pt x="1724" y="4357"/>
                </a:lnTo>
                <a:lnTo>
                  <a:pt x="1719" y="4347"/>
                </a:lnTo>
                <a:lnTo>
                  <a:pt x="1715" y="4338"/>
                </a:lnTo>
                <a:lnTo>
                  <a:pt x="1708" y="4331"/>
                </a:lnTo>
                <a:lnTo>
                  <a:pt x="1702" y="4324"/>
                </a:lnTo>
                <a:lnTo>
                  <a:pt x="1695" y="4319"/>
                </a:lnTo>
                <a:lnTo>
                  <a:pt x="1688" y="4314"/>
                </a:lnTo>
                <a:lnTo>
                  <a:pt x="1674" y="4309"/>
                </a:lnTo>
                <a:lnTo>
                  <a:pt x="1661" y="4305"/>
                </a:lnTo>
                <a:lnTo>
                  <a:pt x="1650" y="4304"/>
                </a:lnTo>
                <a:lnTo>
                  <a:pt x="1558" y="4303"/>
                </a:lnTo>
                <a:lnTo>
                  <a:pt x="1557" y="4297"/>
                </a:lnTo>
                <a:lnTo>
                  <a:pt x="1605" y="4202"/>
                </a:lnTo>
                <a:lnTo>
                  <a:pt x="1784" y="3821"/>
                </a:lnTo>
                <a:lnTo>
                  <a:pt x="1782" y="3817"/>
                </a:lnTo>
                <a:lnTo>
                  <a:pt x="1784" y="3814"/>
                </a:lnTo>
                <a:lnTo>
                  <a:pt x="1788" y="3816"/>
                </a:lnTo>
                <a:lnTo>
                  <a:pt x="1964" y="3376"/>
                </a:lnTo>
                <a:lnTo>
                  <a:pt x="1961" y="3375"/>
                </a:lnTo>
                <a:lnTo>
                  <a:pt x="1965" y="3364"/>
                </a:lnTo>
                <a:lnTo>
                  <a:pt x="1968" y="3366"/>
                </a:lnTo>
                <a:lnTo>
                  <a:pt x="2125" y="2872"/>
                </a:lnTo>
                <a:lnTo>
                  <a:pt x="2135" y="2870"/>
                </a:lnTo>
                <a:lnTo>
                  <a:pt x="2165" y="3081"/>
                </a:lnTo>
                <a:lnTo>
                  <a:pt x="2148" y="3084"/>
                </a:lnTo>
                <a:lnTo>
                  <a:pt x="2155" y="3129"/>
                </a:lnTo>
                <a:lnTo>
                  <a:pt x="2139" y="3133"/>
                </a:lnTo>
                <a:lnTo>
                  <a:pt x="2165" y="3279"/>
                </a:lnTo>
                <a:lnTo>
                  <a:pt x="2184" y="3275"/>
                </a:lnTo>
                <a:lnTo>
                  <a:pt x="2192" y="3326"/>
                </a:lnTo>
                <a:lnTo>
                  <a:pt x="2194" y="3326"/>
                </a:lnTo>
                <a:lnTo>
                  <a:pt x="2197" y="3338"/>
                </a:lnTo>
                <a:lnTo>
                  <a:pt x="1959" y="3680"/>
                </a:lnTo>
                <a:lnTo>
                  <a:pt x="1972" y="3688"/>
                </a:lnTo>
                <a:lnTo>
                  <a:pt x="1972" y="3688"/>
                </a:lnTo>
                <a:lnTo>
                  <a:pt x="2026" y="3725"/>
                </a:lnTo>
                <a:lnTo>
                  <a:pt x="2026" y="3725"/>
                </a:lnTo>
                <a:lnTo>
                  <a:pt x="2038" y="3734"/>
                </a:lnTo>
                <a:lnTo>
                  <a:pt x="2491" y="3082"/>
                </a:lnTo>
                <a:lnTo>
                  <a:pt x="2491" y="4113"/>
                </a:lnTo>
                <a:lnTo>
                  <a:pt x="3101" y="4113"/>
                </a:lnTo>
                <a:lnTo>
                  <a:pt x="3101" y="4113"/>
                </a:lnTo>
                <a:lnTo>
                  <a:pt x="3079" y="4044"/>
                </a:lnTo>
                <a:lnTo>
                  <a:pt x="3057" y="3976"/>
                </a:lnTo>
                <a:lnTo>
                  <a:pt x="3033" y="3909"/>
                </a:lnTo>
                <a:lnTo>
                  <a:pt x="3008" y="3844"/>
                </a:lnTo>
                <a:lnTo>
                  <a:pt x="3008" y="3844"/>
                </a:lnTo>
                <a:lnTo>
                  <a:pt x="2990" y="3805"/>
                </a:lnTo>
                <a:lnTo>
                  <a:pt x="2974" y="3766"/>
                </a:lnTo>
                <a:lnTo>
                  <a:pt x="2957" y="3731"/>
                </a:lnTo>
                <a:lnTo>
                  <a:pt x="2939" y="3696"/>
                </a:lnTo>
                <a:lnTo>
                  <a:pt x="2921" y="3663"/>
                </a:lnTo>
                <a:lnTo>
                  <a:pt x="2901" y="3633"/>
                </a:lnTo>
                <a:lnTo>
                  <a:pt x="2880" y="3604"/>
                </a:lnTo>
                <a:lnTo>
                  <a:pt x="2858" y="3576"/>
                </a:lnTo>
                <a:lnTo>
                  <a:pt x="2835" y="3551"/>
                </a:lnTo>
                <a:lnTo>
                  <a:pt x="2809" y="3528"/>
                </a:lnTo>
                <a:lnTo>
                  <a:pt x="2782" y="3505"/>
                </a:lnTo>
                <a:lnTo>
                  <a:pt x="2753" y="3485"/>
                </a:lnTo>
                <a:lnTo>
                  <a:pt x="2721" y="3465"/>
                </a:lnTo>
                <a:lnTo>
                  <a:pt x="2687" y="3448"/>
                </a:lnTo>
                <a:lnTo>
                  <a:pt x="2650" y="3432"/>
                </a:lnTo>
                <a:lnTo>
                  <a:pt x="2610" y="3417"/>
                </a:lnTo>
                <a:lnTo>
                  <a:pt x="2610" y="3417"/>
                </a:lnTo>
                <a:lnTo>
                  <a:pt x="2599" y="3384"/>
                </a:lnTo>
                <a:lnTo>
                  <a:pt x="2587" y="3348"/>
                </a:lnTo>
                <a:lnTo>
                  <a:pt x="2574" y="3305"/>
                </a:lnTo>
                <a:lnTo>
                  <a:pt x="2562" y="3259"/>
                </a:lnTo>
                <a:lnTo>
                  <a:pt x="2550" y="3213"/>
                </a:lnTo>
                <a:lnTo>
                  <a:pt x="2546" y="3191"/>
                </a:lnTo>
                <a:lnTo>
                  <a:pt x="2543" y="3170"/>
                </a:lnTo>
                <a:lnTo>
                  <a:pt x="2542" y="3152"/>
                </a:lnTo>
                <a:lnTo>
                  <a:pt x="2542" y="3136"/>
                </a:lnTo>
                <a:lnTo>
                  <a:pt x="2542" y="3136"/>
                </a:lnTo>
                <a:lnTo>
                  <a:pt x="2543" y="3122"/>
                </a:lnTo>
                <a:lnTo>
                  <a:pt x="2545" y="3111"/>
                </a:lnTo>
                <a:lnTo>
                  <a:pt x="2548" y="3100"/>
                </a:lnTo>
                <a:lnTo>
                  <a:pt x="2551" y="3091"/>
                </a:lnTo>
                <a:lnTo>
                  <a:pt x="2555" y="3083"/>
                </a:lnTo>
                <a:lnTo>
                  <a:pt x="2558" y="3076"/>
                </a:lnTo>
                <a:lnTo>
                  <a:pt x="2566" y="3064"/>
                </a:lnTo>
                <a:lnTo>
                  <a:pt x="2574" y="3057"/>
                </a:lnTo>
                <a:lnTo>
                  <a:pt x="2581" y="3053"/>
                </a:lnTo>
                <a:lnTo>
                  <a:pt x="2587" y="3050"/>
                </a:lnTo>
                <a:lnTo>
                  <a:pt x="2587" y="3050"/>
                </a:lnTo>
                <a:lnTo>
                  <a:pt x="2610" y="3041"/>
                </a:lnTo>
                <a:lnTo>
                  <a:pt x="2632" y="3031"/>
                </a:lnTo>
                <a:lnTo>
                  <a:pt x="2654" y="3019"/>
                </a:lnTo>
                <a:lnTo>
                  <a:pt x="2676" y="3008"/>
                </a:lnTo>
                <a:lnTo>
                  <a:pt x="2698" y="2996"/>
                </a:lnTo>
                <a:lnTo>
                  <a:pt x="2719" y="2982"/>
                </a:lnTo>
                <a:lnTo>
                  <a:pt x="2761" y="2954"/>
                </a:lnTo>
                <a:lnTo>
                  <a:pt x="2801" y="2924"/>
                </a:lnTo>
                <a:lnTo>
                  <a:pt x="2841" y="2891"/>
                </a:lnTo>
                <a:lnTo>
                  <a:pt x="2880" y="2856"/>
                </a:lnTo>
                <a:lnTo>
                  <a:pt x="2916" y="2818"/>
                </a:lnTo>
                <a:lnTo>
                  <a:pt x="2952" y="2778"/>
                </a:lnTo>
                <a:lnTo>
                  <a:pt x="2987" y="2735"/>
                </a:lnTo>
                <a:lnTo>
                  <a:pt x="3020" y="2691"/>
                </a:lnTo>
                <a:lnTo>
                  <a:pt x="3052" y="2645"/>
                </a:lnTo>
                <a:lnTo>
                  <a:pt x="3082" y="2596"/>
                </a:lnTo>
                <a:lnTo>
                  <a:pt x="3111" y="2546"/>
                </a:lnTo>
                <a:lnTo>
                  <a:pt x="3139" y="2494"/>
                </a:lnTo>
                <a:lnTo>
                  <a:pt x="3165" y="2440"/>
                </a:lnTo>
                <a:lnTo>
                  <a:pt x="3189" y="2384"/>
                </a:lnTo>
                <a:lnTo>
                  <a:pt x="3213" y="2328"/>
                </a:lnTo>
                <a:lnTo>
                  <a:pt x="3234" y="2268"/>
                </a:lnTo>
                <a:lnTo>
                  <a:pt x="3253" y="2207"/>
                </a:lnTo>
                <a:lnTo>
                  <a:pt x="3272" y="2146"/>
                </a:lnTo>
                <a:lnTo>
                  <a:pt x="3288" y="2082"/>
                </a:lnTo>
                <a:lnTo>
                  <a:pt x="3302" y="2017"/>
                </a:lnTo>
                <a:lnTo>
                  <a:pt x="3315" y="1951"/>
                </a:lnTo>
                <a:lnTo>
                  <a:pt x="3326" y="1884"/>
                </a:lnTo>
                <a:lnTo>
                  <a:pt x="3335" y="1815"/>
                </a:lnTo>
                <a:lnTo>
                  <a:pt x="3342" y="1746"/>
                </a:lnTo>
                <a:lnTo>
                  <a:pt x="3348" y="1676"/>
                </a:lnTo>
                <a:lnTo>
                  <a:pt x="3352" y="1605"/>
                </a:lnTo>
                <a:lnTo>
                  <a:pt x="3354" y="1533"/>
                </a:lnTo>
                <a:lnTo>
                  <a:pt x="3354" y="1460"/>
                </a:lnTo>
                <a:lnTo>
                  <a:pt x="3352" y="1386"/>
                </a:lnTo>
                <a:lnTo>
                  <a:pt x="3352" y="1386"/>
                </a:lnTo>
                <a:lnTo>
                  <a:pt x="3348" y="1344"/>
                </a:lnTo>
                <a:lnTo>
                  <a:pt x="3345" y="1301"/>
                </a:lnTo>
                <a:lnTo>
                  <a:pt x="3340" y="1260"/>
                </a:lnTo>
                <a:lnTo>
                  <a:pt x="3334" y="1220"/>
                </a:lnTo>
                <a:lnTo>
                  <a:pt x="3327" y="1181"/>
                </a:lnTo>
                <a:lnTo>
                  <a:pt x="3319" y="1141"/>
                </a:lnTo>
                <a:lnTo>
                  <a:pt x="3311" y="1104"/>
                </a:lnTo>
                <a:lnTo>
                  <a:pt x="3301" y="1066"/>
                </a:lnTo>
                <a:lnTo>
                  <a:pt x="3290" y="1030"/>
                </a:lnTo>
                <a:lnTo>
                  <a:pt x="3279" y="994"/>
                </a:lnTo>
                <a:lnTo>
                  <a:pt x="3266" y="959"/>
                </a:lnTo>
                <a:lnTo>
                  <a:pt x="3252" y="926"/>
                </a:lnTo>
                <a:lnTo>
                  <a:pt x="3238" y="892"/>
                </a:lnTo>
                <a:lnTo>
                  <a:pt x="3223" y="858"/>
                </a:lnTo>
                <a:lnTo>
                  <a:pt x="3208" y="827"/>
                </a:lnTo>
                <a:lnTo>
                  <a:pt x="3191" y="796"/>
                </a:lnTo>
                <a:lnTo>
                  <a:pt x="3129" y="796"/>
                </a:lnTo>
                <a:lnTo>
                  <a:pt x="3129" y="796"/>
                </a:lnTo>
                <a:lnTo>
                  <a:pt x="3120" y="789"/>
                </a:lnTo>
                <a:lnTo>
                  <a:pt x="3111" y="782"/>
                </a:lnTo>
                <a:lnTo>
                  <a:pt x="3101" y="776"/>
                </a:lnTo>
                <a:lnTo>
                  <a:pt x="3101" y="776"/>
                </a:lnTo>
                <a:lnTo>
                  <a:pt x="3101" y="775"/>
                </a:lnTo>
                <a:lnTo>
                  <a:pt x="3099" y="770"/>
                </a:lnTo>
                <a:lnTo>
                  <a:pt x="3097" y="768"/>
                </a:lnTo>
                <a:lnTo>
                  <a:pt x="3094" y="766"/>
                </a:lnTo>
                <a:lnTo>
                  <a:pt x="3091" y="765"/>
                </a:lnTo>
                <a:lnTo>
                  <a:pt x="3086" y="765"/>
                </a:lnTo>
                <a:lnTo>
                  <a:pt x="3085" y="750"/>
                </a:lnTo>
                <a:lnTo>
                  <a:pt x="3085" y="750"/>
                </a:lnTo>
                <a:lnTo>
                  <a:pt x="3086" y="747"/>
                </a:lnTo>
                <a:lnTo>
                  <a:pt x="3090" y="741"/>
                </a:lnTo>
                <a:lnTo>
                  <a:pt x="3093" y="732"/>
                </a:lnTo>
                <a:lnTo>
                  <a:pt x="3094" y="726"/>
                </a:lnTo>
                <a:lnTo>
                  <a:pt x="3096" y="721"/>
                </a:lnTo>
                <a:lnTo>
                  <a:pt x="3094" y="717"/>
                </a:lnTo>
                <a:lnTo>
                  <a:pt x="3098" y="717"/>
                </a:lnTo>
                <a:lnTo>
                  <a:pt x="3093" y="711"/>
                </a:lnTo>
                <a:lnTo>
                  <a:pt x="3093" y="711"/>
                </a:lnTo>
                <a:lnTo>
                  <a:pt x="3093" y="707"/>
                </a:lnTo>
                <a:lnTo>
                  <a:pt x="3091" y="701"/>
                </a:lnTo>
                <a:lnTo>
                  <a:pt x="3088" y="695"/>
                </a:lnTo>
                <a:lnTo>
                  <a:pt x="3083" y="688"/>
                </a:lnTo>
                <a:lnTo>
                  <a:pt x="3075" y="684"/>
                </a:lnTo>
                <a:lnTo>
                  <a:pt x="3069" y="680"/>
                </a:lnTo>
                <a:lnTo>
                  <a:pt x="3063" y="679"/>
                </a:lnTo>
                <a:lnTo>
                  <a:pt x="3056" y="678"/>
                </a:lnTo>
                <a:lnTo>
                  <a:pt x="3048" y="677"/>
                </a:lnTo>
                <a:lnTo>
                  <a:pt x="3048" y="677"/>
                </a:lnTo>
                <a:lnTo>
                  <a:pt x="3040" y="679"/>
                </a:lnTo>
                <a:lnTo>
                  <a:pt x="3034" y="681"/>
                </a:lnTo>
                <a:lnTo>
                  <a:pt x="3028" y="686"/>
                </a:lnTo>
                <a:lnTo>
                  <a:pt x="3024" y="692"/>
                </a:lnTo>
                <a:lnTo>
                  <a:pt x="3019" y="699"/>
                </a:lnTo>
                <a:lnTo>
                  <a:pt x="3015" y="709"/>
                </a:lnTo>
                <a:lnTo>
                  <a:pt x="3012" y="722"/>
                </a:lnTo>
                <a:lnTo>
                  <a:pt x="3004" y="726"/>
                </a:lnTo>
                <a:lnTo>
                  <a:pt x="3004" y="726"/>
                </a:lnTo>
                <a:lnTo>
                  <a:pt x="3004" y="731"/>
                </a:lnTo>
                <a:lnTo>
                  <a:pt x="3005" y="735"/>
                </a:lnTo>
                <a:lnTo>
                  <a:pt x="3008" y="736"/>
                </a:lnTo>
                <a:lnTo>
                  <a:pt x="3010" y="735"/>
                </a:lnTo>
                <a:lnTo>
                  <a:pt x="3010" y="735"/>
                </a:lnTo>
                <a:lnTo>
                  <a:pt x="3021" y="732"/>
                </a:lnTo>
                <a:lnTo>
                  <a:pt x="3020" y="738"/>
                </a:lnTo>
                <a:lnTo>
                  <a:pt x="3020" y="738"/>
                </a:lnTo>
                <a:lnTo>
                  <a:pt x="3018" y="743"/>
                </a:lnTo>
                <a:lnTo>
                  <a:pt x="3017" y="747"/>
                </a:lnTo>
                <a:lnTo>
                  <a:pt x="3017" y="748"/>
                </a:lnTo>
                <a:lnTo>
                  <a:pt x="3019" y="748"/>
                </a:lnTo>
                <a:lnTo>
                  <a:pt x="3023" y="750"/>
                </a:lnTo>
                <a:lnTo>
                  <a:pt x="3026" y="759"/>
                </a:lnTo>
                <a:lnTo>
                  <a:pt x="3026" y="759"/>
                </a:lnTo>
                <a:lnTo>
                  <a:pt x="3026" y="761"/>
                </a:lnTo>
                <a:lnTo>
                  <a:pt x="3027" y="766"/>
                </a:lnTo>
                <a:lnTo>
                  <a:pt x="3030" y="769"/>
                </a:lnTo>
                <a:lnTo>
                  <a:pt x="3031" y="772"/>
                </a:lnTo>
                <a:lnTo>
                  <a:pt x="3034" y="773"/>
                </a:lnTo>
                <a:lnTo>
                  <a:pt x="3038" y="774"/>
                </a:lnTo>
                <a:lnTo>
                  <a:pt x="3038" y="774"/>
                </a:lnTo>
                <a:lnTo>
                  <a:pt x="3046" y="773"/>
                </a:lnTo>
                <a:lnTo>
                  <a:pt x="3047" y="780"/>
                </a:lnTo>
                <a:lnTo>
                  <a:pt x="3047" y="780"/>
                </a:lnTo>
                <a:lnTo>
                  <a:pt x="3035" y="784"/>
                </a:lnTo>
                <a:lnTo>
                  <a:pt x="3026" y="789"/>
                </a:lnTo>
                <a:lnTo>
                  <a:pt x="3021" y="792"/>
                </a:lnTo>
                <a:lnTo>
                  <a:pt x="3018" y="796"/>
                </a:lnTo>
                <a:lnTo>
                  <a:pt x="2969" y="796"/>
                </a:lnTo>
                <a:lnTo>
                  <a:pt x="2969" y="797"/>
                </a:lnTo>
                <a:lnTo>
                  <a:pt x="2931" y="787"/>
                </a:lnTo>
                <a:lnTo>
                  <a:pt x="2928" y="792"/>
                </a:lnTo>
                <a:lnTo>
                  <a:pt x="2961" y="869"/>
                </a:lnTo>
                <a:lnTo>
                  <a:pt x="2969" y="871"/>
                </a:lnTo>
                <a:lnTo>
                  <a:pt x="2969" y="1227"/>
                </a:lnTo>
                <a:lnTo>
                  <a:pt x="2969" y="1227"/>
                </a:lnTo>
                <a:lnTo>
                  <a:pt x="2968" y="1227"/>
                </a:lnTo>
                <a:lnTo>
                  <a:pt x="2968" y="1227"/>
                </a:lnTo>
                <a:lnTo>
                  <a:pt x="2966" y="1221"/>
                </a:lnTo>
                <a:lnTo>
                  <a:pt x="2964" y="1218"/>
                </a:lnTo>
                <a:lnTo>
                  <a:pt x="2960" y="1214"/>
                </a:lnTo>
                <a:lnTo>
                  <a:pt x="2955" y="1212"/>
                </a:lnTo>
                <a:lnTo>
                  <a:pt x="2947" y="1210"/>
                </a:lnTo>
                <a:lnTo>
                  <a:pt x="2940" y="1208"/>
                </a:lnTo>
                <a:lnTo>
                  <a:pt x="2940" y="1208"/>
                </a:lnTo>
                <a:lnTo>
                  <a:pt x="2940" y="1208"/>
                </a:lnTo>
                <a:lnTo>
                  <a:pt x="2191" y="211"/>
                </a:lnTo>
                <a:lnTo>
                  <a:pt x="2163" y="148"/>
                </a:lnTo>
                <a:lnTo>
                  <a:pt x="2172" y="141"/>
                </a:lnTo>
                <a:lnTo>
                  <a:pt x="2134" y="64"/>
                </a:lnTo>
                <a:lnTo>
                  <a:pt x="2134" y="37"/>
                </a:lnTo>
                <a:lnTo>
                  <a:pt x="2134" y="37"/>
                </a:lnTo>
                <a:lnTo>
                  <a:pt x="2133" y="34"/>
                </a:lnTo>
                <a:lnTo>
                  <a:pt x="2128" y="24"/>
                </a:lnTo>
                <a:lnTo>
                  <a:pt x="2125" y="19"/>
                </a:lnTo>
                <a:lnTo>
                  <a:pt x="2119" y="12"/>
                </a:lnTo>
                <a:lnTo>
                  <a:pt x="2112" y="6"/>
                </a:lnTo>
                <a:lnTo>
                  <a:pt x="2104" y="0"/>
                </a:lnTo>
                <a:lnTo>
                  <a:pt x="2104" y="0"/>
                </a:lnTo>
                <a:lnTo>
                  <a:pt x="2092" y="0"/>
                </a:lnTo>
                <a:lnTo>
                  <a:pt x="2083" y="0"/>
                </a:lnTo>
                <a:lnTo>
                  <a:pt x="2076" y="1"/>
                </a:lnTo>
                <a:lnTo>
                  <a:pt x="2069" y="6"/>
                </a:lnTo>
                <a:lnTo>
                  <a:pt x="2069" y="6"/>
                </a:lnTo>
                <a:lnTo>
                  <a:pt x="2049" y="21"/>
                </a:lnTo>
                <a:lnTo>
                  <a:pt x="2038" y="30"/>
                </a:lnTo>
                <a:lnTo>
                  <a:pt x="2033" y="59"/>
                </a:lnTo>
                <a:lnTo>
                  <a:pt x="2074" y="90"/>
                </a:lnTo>
                <a:lnTo>
                  <a:pt x="2074" y="88"/>
                </a:lnTo>
                <a:lnTo>
                  <a:pt x="2078" y="104"/>
                </a:lnTo>
                <a:lnTo>
                  <a:pt x="2076" y="125"/>
                </a:lnTo>
                <a:lnTo>
                  <a:pt x="2062" y="130"/>
                </a:lnTo>
                <a:lnTo>
                  <a:pt x="2075" y="133"/>
                </a:lnTo>
                <a:lnTo>
                  <a:pt x="2049" y="348"/>
                </a:lnTo>
                <a:lnTo>
                  <a:pt x="2027" y="344"/>
                </a:lnTo>
                <a:lnTo>
                  <a:pt x="2021" y="387"/>
                </a:lnTo>
                <a:lnTo>
                  <a:pt x="2011" y="386"/>
                </a:lnTo>
                <a:lnTo>
                  <a:pt x="2011" y="389"/>
                </a:lnTo>
                <a:lnTo>
                  <a:pt x="2011" y="389"/>
                </a:lnTo>
                <a:lnTo>
                  <a:pt x="2009" y="387"/>
                </a:lnTo>
                <a:lnTo>
                  <a:pt x="2009" y="387"/>
                </a:lnTo>
                <a:lnTo>
                  <a:pt x="2009" y="387"/>
                </a:lnTo>
                <a:lnTo>
                  <a:pt x="2009" y="387"/>
                </a:lnTo>
                <a:lnTo>
                  <a:pt x="2007" y="386"/>
                </a:lnTo>
                <a:lnTo>
                  <a:pt x="2007" y="386"/>
                </a:lnTo>
                <a:lnTo>
                  <a:pt x="2004" y="387"/>
                </a:lnTo>
                <a:lnTo>
                  <a:pt x="2003" y="387"/>
                </a:lnTo>
                <a:lnTo>
                  <a:pt x="2003" y="387"/>
                </a:lnTo>
                <a:lnTo>
                  <a:pt x="2001" y="387"/>
                </a:lnTo>
                <a:lnTo>
                  <a:pt x="2001" y="387"/>
                </a:lnTo>
                <a:lnTo>
                  <a:pt x="2001" y="387"/>
                </a:lnTo>
                <a:lnTo>
                  <a:pt x="2001" y="387"/>
                </a:lnTo>
                <a:lnTo>
                  <a:pt x="2001" y="386"/>
                </a:lnTo>
                <a:lnTo>
                  <a:pt x="2000" y="385"/>
                </a:lnTo>
                <a:lnTo>
                  <a:pt x="2000" y="385"/>
                </a:lnTo>
                <a:lnTo>
                  <a:pt x="1996" y="383"/>
                </a:lnTo>
                <a:lnTo>
                  <a:pt x="1996" y="383"/>
                </a:lnTo>
                <a:lnTo>
                  <a:pt x="1993" y="385"/>
                </a:lnTo>
                <a:lnTo>
                  <a:pt x="1992" y="385"/>
                </a:lnTo>
                <a:lnTo>
                  <a:pt x="1992" y="385"/>
                </a:lnTo>
                <a:lnTo>
                  <a:pt x="1992" y="385"/>
                </a:lnTo>
                <a:lnTo>
                  <a:pt x="1988" y="387"/>
                </a:lnTo>
                <a:lnTo>
                  <a:pt x="1987" y="389"/>
                </a:lnTo>
                <a:lnTo>
                  <a:pt x="1986" y="392"/>
                </a:lnTo>
                <a:lnTo>
                  <a:pt x="1986" y="394"/>
                </a:lnTo>
                <a:lnTo>
                  <a:pt x="1986" y="394"/>
                </a:lnTo>
                <a:lnTo>
                  <a:pt x="1986" y="396"/>
                </a:lnTo>
                <a:lnTo>
                  <a:pt x="1986" y="396"/>
                </a:lnTo>
                <a:lnTo>
                  <a:pt x="1986" y="397"/>
                </a:lnTo>
                <a:lnTo>
                  <a:pt x="1986" y="397"/>
                </a:lnTo>
                <a:lnTo>
                  <a:pt x="1985" y="401"/>
                </a:lnTo>
                <a:lnTo>
                  <a:pt x="1983" y="405"/>
                </a:lnTo>
                <a:lnTo>
                  <a:pt x="1983" y="412"/>
                </a:lnTo>
                <a:lnTo>
                  <a:pt x="1983" y="412"/>
                </a:lnTo>
                <a:lnTo>
                  <a:pt x="1979" y="417"/>
                </a:lnTo>
                <a:lnTo>
                  <a:pt x="1972" y="425"/>
                </a:lnTo>
                <a:lnTo>
                  <a:pt x="1972" y="425"/>
                </a:lnTo>
                <a:lnTo>
                  <a:pt x="1968" y="430"/>
                </a:lnTo>
                <a:lnTo>
                  <a:pt x="1965" y="434"/>
                </a:lnTo>
                <a:lnTo>
                  <a:pt x="1957" y="440"/>
                </a:lnTo>
                <a:lnTo>
                  <a:pt x="1957" y="440"/>
                </a:lnTo>
                <a:lnTo>
                  <a:pt x="1954" y="439"/>
                </a:lnTo>
                <a:lnTo>
                  <a:pt x="1953" y="434"/>
                </a:lnTo>
                <a:lnTo>
                  <a:pt x="1953" y="434"/>
                </a:lnTo>
                <a:lnTo>
                  <a:pt x="1950" y="430"/>
                </a:lnTo>
                <a:lnTo>
                  <a:pt x="1950" y="430"/>
                </a:lnTo>
                <a:lnTo>
                  <a:pt x="1946" y="415"/>
                </a:lnTo>
                <a:lnTo>
                  <a:pt x="1946" y="415"/>
                </a:lnTo>
                <a:lnTo>
                  <a:pt x="1944" y="409"/>
                </a:lnTo>
                <a:lnTo>
                  <a:pt x="1942" y="404"/>
                </a:lnTo>
                <a:lnTo>
                  <a:pt x="1944" y="402"/>
                </a:lnTo>
                <a:lnTo>
                  <a:pt x="1944" y="402"/>
                </a:lnTo>
                <a:lnTo>
                  <a:pt x="1944" y="402"/>
                </a:lnTo>
                <a:lnTo>
                  <a:pt x="1946" y="404"/>
                </a:lnTo>
                <a:lnTo>
                  <a:pt x="1946" y="404"/>
                </a:lnTo>
                <a:lnTo>
                  <a:pt x="1949" y="403"/>
                </a:lnTo>
                <a:lnTo>
                  <a:pt x="1949" y="402"/>
                </a:lnTo>
                <a:lnTo>
                  <a:pt x="1949" y="402"/>
                </a:lnTo>
                <a:lnTo>
                  <a:pt x="1950" y="399"/>
                </a:lnTo>
                <a:lnTo>
                  <a:pt x="1951" y="395"/>
                </a:lnTo>
                <a:lnTo>
                  <a:pt x="1951" y="395"/>
                </a:lnTo>
                <a:lnTo>
                  <a:pt x="1956" y="395"/>
                </a:lnTo>
                <a:lnTo>
                  <a:pt x="1956" y="395"/>
                </a:lnTo>
                <a:lnTo>
                  <a:pt x="1965" y="394"/>
                </a:lnTo>
                <a:lnTo>
                  <a:pt x="1971" y="392"/>
                </a:lnTo>
                <a:lnTo>
                  <a:pt x="1971" y="392"/>
                </a:lnTo>
                <a:lnTo>
                  <a:pt x="1971" y="390"/>
                </a:lnTo>
                <a:lnTo>
                  <a:pt x="1972" y="388"/>
                </a:lnTo>
                <a:lnTo>
                  <a:pt x="1972" y="388"/>
                </a:lnTo>
                <a:lnTo>
                  <a:pt x="1971" y="385"/>
                </a:lnTo>
                <a:lnTo>
                  <a:pt x="1968" y="381"/>
                </a:lnTo>
                <a:lnTo>
                  <a:pt x="1965" y="375"/>
                </a:lnTo>
                <a:lnTo>
                  <a:pt x="1965" y="375"/>
                </a:lnTo>
                <a:lnTo>
                  <a:pt x="1968" y="364"/>
                </a:lnTo>
                <a:lnTo>
                  <a:pt x="1968" y="364"/>
                </a:lnTo>
                <a:lnTo>
                  <a:pt x="1970" y="357"/>
                </a:lnTo>
                <a:lnTo>
                  <a:pt x="1970" y="357"/>
                </a:lnTo>
                <a:lnTo>
                  <a:pt x="1968" y="348"/>
                </a:lnTo>
                <a:lnTo>
                  <a:pt x="1966" y="339"/>
                </a:lnTo>
                <a:lnTo>
                  <a:pt x="1963" y="333"/>
                </a:lnTo>
                <a:lnTo>
                  <a:pt x="1958" y="327"/>
                </a:lnTo>
                <a:lnTo>
                  <a:pt x="1953" y="323"/>
                </a:lnTo>
                <a:lnTo>
                  <a:pt x="1950" y="321"/>
                </a:lnTo>
                <a:lnTo>
                  <a:pt x="1943" y="317"/>
                </a:lnTo>
                <a:lnTo>
                  <a:pt x="1943" y="317"/>
                </a:lnTo>
                <a:lnTo>
                  <a:pt x="1943" y="317"/>
                </a:lnTo>
                <a:lnTo>
                  <a:pt x="1943" y="317"/>
                </a:lnTo>
                <a:lnTo>
                  <a:pt x="1934" y="317"/>
                </a:lnTo>
                <a:lnTo>
                  <a:pt x="1934" y="317"/>
                </a:lnTo>
                <a:lnTo>
                  <a:pt x="1927" y="317"/>
                </a:lnTo>
                <a:lnTo>
                  <a:pt x="1921" y="319"/>
                </a:lnTo>
                <a:lnTo>
                  <a:pt x="1916" y="320"/>
                </a:lnTo>
                <a:lnTo>
                  <a:pt x="1913" y="322"/>
                </a:lnTo>
                <a:lnTo>
                  <a:pt x="1907" y="327"/>
                </a:lnTo>
                <a:lnTo>
                  <a:pt x="1903" y="330"/>
                </a:lnTo>
                <a:lnTo>
                  <a:pt x="1903" y="330"/>
                </a:lnTo>
                <a:lnTo>
                  <a:pt x="1900" y="331"/>
                </a:lnTo>
                <a:lnTo>
                  <a:pt x="1898" y="334"/>
                </a:lnTo>
                <a:lnTo>
                  <a:pt x="1895" y="336"/>
                </a:lnTo>
                <a:lnTo>
                  <a:pt x="1895" y="338"/>
                </a:lnTo>
                <a:lnTo>
                  <a:pt x="1895" y="338"/>
                </a:lnTo>
                <a:lnTo>
                  <a:pt x="1897" y="343"/>
                </a:lnTo>
                <a:lnTo>
                  <a:pt x="1897" y="345"/>
                </a:lnTo>
                <a:lnTo>
                  <a:pt x="1897" y="345"/>
                </a:lnTo>
                <a:lnTo>
                  <a:pt x="1895" y="357"/>
                </a:lnTo>
                <a:lnTo>
                  <a:pt x="1894" y="365"/>
                </a:lnTo>
                <a:lnTo>
                  <a:pt x="1894" y="365"/>
                </a:lnTo>
                <a:lnTo>
                  <a:pt x="1894" y="365"/>
                </a:lnTo>
                <a:lnTo>
                  <a:pt x="1894" y="365"/>
                </a:lnTo>
                <a:lnTo>
                  <a:pt x="1894" y="367"/>
                </a:lnTo>
                <a:lnTo>
                  <a:pt x="1894" y="367"/>
                </a:lnTo>
                <a:lnTo>
                  <a:pt x="1894" y="371"/>
                </a:lnTo>
                <a:lnTo>
                  <a:pt x="1894" y="371"/>
                </a:lnTo>
                <a:lnTo>
                  <a:pt x="1893" y="372"/>
                </a:lnTo>
                <a:lnTo>
                  <a:pt x="1892" y="373"/>
                </a:lnTo>
                <a:lnTo>
                  <a:pt x="1892" y="373"/>
                </a:lnTo>
                <a:lnTo>
                  <a:pt x="1886" y="374"/>
                </a:lnTo>
                <a:lnTo>
                  <a:pt x="1883" y="375"/>
                </a:lnTo>
                <a:lnTo>
                  <a:pt x="1883" y="375"/>
                </a:lnTo>
                <a:lnTo>
                  <a:pt x="1883" y="375"/>
                </a:lnTo>
                <a:lnTo>
                  <a:pt x="1883" y="375"/>
                </a:lnTo>
                <a:lnTo>
                  <a:pt x="1880" y="378"/>
                </a:lnTo>
                <a:lnTo>
                  <a:pt x="1880" y="378"/>
                </a:lnTo>
                <a:lnTo>
                  <a:pt x="1875" y="381"/>
                </a:lnTo>
                <a:lnTo>
                  <a:pt x="1875" y="381"/>
                </a:lnTo>
                <a:lnTo>
                  <a:pt x="1871" y="382"/>
                </a:lnTo>
                <a:lnTo>
                  <a:pt x="1866" y="386"/>
                </a:lnTo>
                <a:lnTo>
                  <a:pt x="1855" y="393"/>
                </a:lnTo>
                <a:lnTo>
                  <a:pt x="1855" y="393"/>
                </a:lnTo>
                <a:lnTo>
                  <a:pt x="1849" y="395"/>
                </a:lnTo>
                <a:lnTo>
                  <a:pt x="1843" y="399"/>
                </a:lnTo>
                <a:lnTo>
                  <a:pt x="1837" y="403"/>
                </a:lnTo>
                <a:lnTo>
                  <a:pt x="1837" y="403"/>
                </a:lnTo>
                <a:lnTo>
                  <a:pt x="1822" y="418"/>
                </a:lnTo>
                <a:lnTo>
                  <a:pt x="1822" y="418"/>
                </a:lnTo>
                <a:lnTo>
                  <a:pt x="1808" y="432"/>
                </a:lnTo>
                <a:lnTo>
                  <a:pt x="1808" y="432"/>
                </a:lnTo>
                <a:lnTo>
                  <a:pt x="1800" y="438"/>
                </a:lnTo>
                <a:lnTo>
                  <a:pt x="1800" y="438"/>
                </a:lnTo>
                <a:lnTo>
                  <a:pt x="1795" y="444"/>
                </a:lnTo>
                <a:lnTo>
                  <a:pt x="1795" y="444"/>
                </a:lnTo>
                <a:lnTo>
                  <a:pt x="1793" y="446"/>
                </a:lnTo>
                <a:lnTo>
                  <a:pt x="1792" y="448"/>
                </a:lnTo>
                <a:lnTo>
                  <a:pt x="1792" y="448"/>
                </a:lnTo>
                <a:lnTo>
                  <a:pt x="1791" y="451"/>
                </a:lnTo>
                <a:lnTo>
                  <a:pt x="1789" y="453"/>
                </a:lnTo>
                <a:lnTo>
                  <a:pt x="1789" y="453"/>
                </a:lnTo>
                <a:lnTo>
                  <a:pt x="1786" y="453"/>
                </a:lnTo>
                <a:lnTo>
                  <a:pt x="1785" y="454"/>
                </a:lnTo>
                <a:lnTo>
                  <a:pt x="1784" y="458"/>
                </a:lnTo>
                <a:lnTo>
                  <a:pt x="1784" y="458"/>
                </a:lnTo>
                <a:lnTo>
                  <a:pt x="1783" y="462"/>
                </a:lnTo>
                <a:lnTo>
                  <a:pt x="1783" y="462"/>
                </a:lnTo>
                <a:lnTo>
                  <a:pt x="1778" y="472"/>
                </a:lnTo>
                <a:lnTo>
                  <a:pt x="1773" y="485"/>
                </a:lnTo>
                <a:lnTo>
                  <a:pt x="1773" y="485"/>
                </a:lnTo>
                <a:lnTo>
                  <a:pt x="1770" y="489"/>
                </a:lnTo>
                <a:lnTo>
                  <a:pt x="1769" y="494"/>
                </a:lnTo>
                <a:lnTo>
                  <a:pt x="1768" y="498"/>
                </a:lnTo>
                <a:lnTo>
                  <a:pt x="1768" y="498"/>
                </a:lnTo>
                <a:lnTo>
                  <a:pt x="1768" y="498"/>
                </a:lnTo>
                <a:lnTo>
                  <a:pt x="1767" y="510"/>
                </a:lnTo>
                <a:lnTo>
                  <a:pt x="1766" y="533"/>
                </a:lnTo>
                <a:lnTo>
                  <a:pt x="1766" y="534"/>
                </a:lnTo>
                <a:lnTo>
                  <a:pt x="1766" y="534"/>
                </a:lnTo>
                <a:lnTo>
                  <a:pt x="1766" y="534"/>
                </a:lnTo>
                <a:lnTo>
                  <a:pt x="1769" y="542"/>
                </a:lnTo>
                <a:lnTo>
                  <a:pt x="1773" y="550"/>
                </a:lnTo>
                <a:lnTo>
                  <a:pt x="1778" y="556"/>
                </a:lnTo>
                <a:lnTo>
                  <a:pt x="1784" y="562"/>
                </a:lnTo>
                <a:lnTo>
                  <a:pt x="1790" y="567"/>
                </a:lnTo>
                <a:lnTo>
                  <a:pt x="1797" y="569"/>
                </a:lnTo>
                <a:lnTo>
                  <a:pt x="1807" y="572"/>
                </a:lnTo>
                <a:lnTo>
                  <a:pt x="1807" y="572"/>
                </a:lnTo>
                <a:lnTo>
                  <a:pt x="1813" y="575"/>
                </a:lnTo>
                <a:lnTo>
                  <a:pt x="1819" y="578"/>
                </a:lnTo>
                <a:lnTo>
                  <a:pt x="1829" y="585"/>
                </a:lnTo>
                <a:lnTo>
                  <a:pt x="1839" y="593"/>
                </a:lnTo>
                <a:lnTo>
                  <a:pt x="1846" y="601"/>
                </a:lnTo>
                <a:lnTo>
                  <a:pt x="1846" y="601"/>
                </a:lnTo>
                <a:lnTo>
                  <a:pt x="1858" y="616"/>
                </a:lnTo>
                <a:lnTo>
                  <a:pt x="1858" y="616"/>
                </a:lnTo>
                <a:lnTo>
                  <a:pt x="1858" y="624"/>
                </a:lnTo>
                <a:lnTo>
                  <a:pt x="1856" y="640"/>
                </a:lnTo>
                <a:lnTo>
                  <a:pt x="1856" y="640"/>
                </a:lnTo>
                <a:lnTo>
                  <a:pt x="1853" y="645"/>
                </a:lnTo>
                <a:lnTo>
                  <a:pt x="1853" y="649"/>
                </a:lnTo>
                <a:lnTo>
                  <a:pt x="1853" y="649"/>
                </a:lnTo>
                <a:lnTo>
                  <a:pt x="1853" y="653"/>
                </a:lnTo>
                <a:lnTo>
                  <a:pt x="1854" y="655"/>
                </a:lnTo>
                <a:lnTo>
                  <a:pt x="1854" y="655"/>
                </a:lnTo>
                <a:lnTo>
                  <a:pt x="1854" y="656"/>
                </a:lnTo>
                <a:lnTo>
                  <a:pt x="1854" y="656"/>
                </a:lnTo>
                <a:lnTo>
                  <a:pt x="1854" y="659"/>
                </a:lnTo>
                <a:lnTo>
                  <a:pt x="1853" y="662"/>
                </a:lnTo>
                <a:lnTo>
                  <a:pt x="1853" y="662"/>
                </a:lnTo>
                <a:lnTo>
                  <a:pt x="1850" y="666"/>
                </a:lnTo>
                <a:lnTo>
                  <a:pt x="1850" y="666"/>
                </a:lnTo>
                <a:lnTo>
                  <a:pt x="1848" y="673"/>
                </a:lnTo>
                <a:lnTo>
                  <a:pt x="1848" y="673"/>
                </a:lnTo>
                <a:lnTo>
                  <a:pt x="1846" y="682"/>
                </a:lnTo>
                <a:lnTo>
                  <a:pt x="1846" y="682"/>
                </a:lnTo>
                <a:lnTo>
                  <a:pt x="1844" y="687"/>
                </a:lnTo>
                <a:lnTo>
                  <a:pt x="1842" y="696"/>
                </a:lnTo>
                <a:lnTo>
                  <a:pt x="1842" y="696"/>
                </a:lnTo>
                <a:lnTo>
                  <a:pt x="1842" y="699"/>
                </a:lnTo>
                <a:lnTo>
                  <a:pt x="1842" y="699"/>
                </a:lnTo>
                <a:lnTo>
                  <a:pt x="1842" y="702"/>
                </a:lnTo>
                <a:lnTo>
                  <a:pt x="1844" y="703"/>
                </a:lnTo>
                <a:lnTo>
                  <a:pt x="1847" y="706"/>
                </a:lnTo>
                <a:lnTo>
                  <a:pt x="1849" y="706"/>
                </a:lnTo>
                <a:lnTo>
                  <a:pt x="1849" y="706"/>
                </a:lnTo>
                <a:lnTo>
                  <a:pt x="1855" y="707"/>
                </a:lnTo>
                <a:lnTo>
                  <a:pt x="1861" y="708"/>
                </a:lnTo>
                <a:lnTo>
                  <a:pt x="1861" y="708"/>
                </a:lnTo>
                <a:lnTo>
                  <a:pt x="1862" y="708"/>
                </a:lnTo>
                <a:lnTo>
                  <a:pt x="1864" y="710"/>
                </a:lnTo>
                <a:lnTo>
                  <a:pt x="1857" y="798"/>
                </a:lnTo>
                <a:lnTo>
                  <a:pt x="1873" y="817"/>
                </a:lnTo>
                <a:lnTo>
                  <a:pt x="1857" y="1025"/>
                </a:lnTo>
                <a:lnTo>
                  <a:pt x="1859" y="1025"/>
                </a:lnTo>
                <a:lnTo>
                  <a:pt x="1859" y="1026"/>
                </a:lnTo>
                <a:lnTo>
                  <a:pt x="2135" y="1046"/>
                </a:lnTo>
                <a:lnTo>
                  <a:pt x="2135" y="1046"/>
                </a:lnTo>
                <a:lnTo>
                  <a:pt x="2136" y="1046"/>
                </a:lnTo>
                <a:lnTo>
                  <a:pt x="2151" y="830"/>
                </a:lnTo>
                <a:lnTo>
                  <a:pt x="2164" y="819"/>
                </a:lnTo>
                <a:lnTo>
                  <a:pt x="2171" y="725"/>
                </a:lnTo>
                <a:lnTo>
                  <a:pt x="2176" y="726"/>
                </a:lnTo>
                <a:lnTo>
                  <a:pt x="2176" y="726"/>
                </a:lnTo>
                <a:lnTo>
                  <a:pt x="2178" y="725"/>
                </a:lnTo>
                <a:lnTo>
                  <a:pt x="2179" y="725"/>
                </a:lnTo>
                <a:lnTo>
                  <a:pt x="2180" y="723"/>
                </a:lnTo>
                <a:lnTo>
                  <a:pt x="2180" y="722"/>
                </a:lnTo>
                <a:lnTo>
                  <a:pt x="2180" y="722"/>
                </a:lnTo>
                <a:lnTo>
                  <a:pt x="2180" y="719"/>
                </a:lnTo>
                <a:lnTo>
                  <a:pt x="2179" y="718"/>
                </a:lnTo>
                <a:lnTo>
                  <a:pt x="2178" y="717"/>
                </a:lnTo>
                <a:lnTo>
                  <a:pt x="2177" y="717"/>
                </a:lnTo>
                <a:lnTo>
                  <a:pt x="2149" y="715"/>
                </a:lnTo>
                <a:lnTo>
                  <a:pt x="2033" y="630"/>
                </a:lnTo>
                <a:lnTo>
                  <a:pt x="2033" y="630"/>
                </a:lnTo>
                <a:lnTo>
                  <a:pt x="2033" y="628"/>
                </a:lnTo>
                <a:lnTo>
                  <a:pt x="2030" y="628"/>
                </a:lnTo>
                <a:lnTo>
                  <a:pt x="2024" y="623"/>
                </a:lnTo>
                <a:lnTo>
                  <a:pt x="2023" y="622"/>
                </a:lnTo>
                <a:lnTo>
                  <a:pt x="2023" y="623"/>
                </a:lnTo>
                <a:lnTo>
                  <a:pt x="2017" y="619"/>
                </a:lnTo>
                <a:lnTo>
                  <a:pt x="2015" y="622"/>
                </a:lnTo>
                <a:lnTo>
                  <a:pt x="2021" y="591"/>
                </a:lnTo>
                <a:lnTo>
                  <a:pt x="2023" y="592"/>
                </a:lnTo>
                <a:lnTo>
                  <a:pt x="2031" y="541"/>
                </a:lnTo>
                <a:lnTo>
                  <a:pt x="2049" y="545"/>
                </a:lnTo>
                <a:lnTo>
                  <a:pt x="2076" y="399"/>
                </a:lnTo>
                <a:lnTo>
                  <a:pt x="2059" y="395"/>
                </a:lnTo>
                <a:lnTo>
                  <a:pt x="2067" y="350"/>
                </a:lnTo>
                <a:lnTo>
                  <a:pt x="2054" y="348"/>
                </a:lnTo>
                <a:lnTo>
                  <a:pt x="2080" y="136"/>
                </a:lnTo>
                <a:lnTo>
                  <a:pt x="2090" y="138"/>
                </a:lnTo>
                <a:lnTo>
                  <a:pt x="2246" y="631"/>
                </a:lnTo>
                <a:lnTo>
                  <a:pt x="2250" y="630"/>
                </a:lnTo>
                <a:lnTo>
                  <a:pt x="2253" y="641"/>
                </a:lnTo>
                <a:lnTo>
                  <a:pt x="2251" y="642"/>
                </a:lnTo>
                <a:lnTo>
                  <a:pt x="2427" y="1082"/>
                </a:lnTo>
                <a:lnTo>
                  <a:pt x="2431" y="1080"/>
                </a:lnTo>
                <a:lnTo>
                  <a:pt x="2433" y="1083"/>
                </a:lnTo>
                <a:lnTo>
                  <a:pt x="2429" y="1087"/>
                </a:lnTo>
                <a:lnTo>
                  <a:pt x="2610" y="1468"/>
                </a:lnTo>
                <a:lnTo>
                  <a:pt x="2658" y="1563"/>
                </a:lnTo>
                <a:lnTo>
                  <a:pt x="2657" y="1568"/>
                </a:lnTo>
                <a:lnTo>
                  <a:pt x="2565" y="1570"/>
                </a:lnTo>
                <a:lnTo>
                  <a:pt x="2565" y="1570"/>
                </a:lnTo>
                <a:lnTo>
                  <a:pt x="2553" y="1571"/>
                </a:lnTo>
                <a:lnTo>
                  <a:pt x="2541" y="1574"/>
                </a:lnTo>
                <a:lnTo>
                  <a:pt x="2527" y="1580"/>
                </a:lnTo>
                <a:lnTo>
                  <a:pt x="2520" y="1585"/>
                </a:lnTo>
                <a:lnTo>
                  <a:pt x="2513" y="1590"/>
                </a:lnTo>
                <a:lnTo>
                  <a:pt x="2506" y="1596"/>
                </a:lnTo>
                <a:lnTo>
                  <a:pt x="2500" y="1603"/>
                </a:lnTo>
                <a:lnTo>
                  <a:pt x="2496" y="1613"/>
                </a:lnTo>
                <a:lnTo>
                  <a:pt x="2491" y="1623"/>
                </a:lnTo>
                <a:lnTo>
                  <a:pt x="2489" y="1635"/>
                </a:lnTo>
                <a:lnTo>
                  <a:pt x="2486" y="1647"/>
                </a:lnTo>
                <a:lnTo>
                  <a:pt x="2486" y="1647"/>
                </a:lnTo>
                <a:lnTo>
                  <a:pt x="2490" y="1665"/>
                </a:lnTo>
                <a:lnTo>
                  <a:pt x="2492" y="1676"/>
                </a:lnTo>
                <a:lnTo>
                  <a:pt x="2498" y="1689"/>
                </a:lnTo>
                <a:lnTo>
                  <a:pt x="2501" y="1696"/>
                </a:lnTo>
                <a:lnTo>
                  <a:pt x="2505" y="1703"/>
                </a:lnTo>
                <a:lnTo>
                  <a:pt x="2511" y="1709"/>
                </a:lnTo>
                <a:lnTo>
                  <a:pt x="2516" y="1716"/>
                </a:lnTo>
                <a:lnTo>
                  <a:pt x="2524" y="1722"/>
                </a:lnTo>
                <a:lnTo>
                  <a:pt x="2533" y="1726"/>
                </a:lnTo>
                <a:lnTo>
                  <a:pt x="2543" y="1731"/>
                </a:lnTo>
                <a:lnTo>
                  <a:pt x="2553" y="1734"/>
                </a:lnTo>
                <a:lnTo>
                  <a:pt x="2553" y="1734"/>
                </a:lnTo>
                <a:lnTo>
                  <a:pt x="2596" y="1735"/>
                </a:lnTo>
                <a:lnTo>
                  <a:pt x="2629" y="1737"/>
                </a:lnTo>
                <a:lnTo>
                  <a:pt x="2629" y="1737"/>
                </a:lnTo>
                <a:lnTo>
                  <a:pt x="2617" y="1747"/>
                </a:lnTo>
                <a:lnTo>
                  <a:pt x="2611" y="1753"/>
                </a:lnTo>
                <a:lnTo>
                  <a:pt x="2606" y="1761"/>
                </a:lnTo>
                <a:lnTo>
                  <a:pt x="2601" y="1770"/>
                </a:lnTo>
                <a:lnTo>
                  <a:pt x="2596" y="1780"/>
                </a:lnTo>
                <a:lnTo>
                  <a:pt x="2592" y="1790"/>
                </a:lnTo>
                <a:lnTo>
                  <a:pt x="2589" y="1803"/>
                </a:lnTo>
                <a:lnTo>
                  <a:pt x="2589" y="1803"/>
                </a:lnTo>
                <a:lnTo>
                  <a:pt x="2588" y="1813"/>
                </a:lnTo>
                <a:lnTo>
                  <a:pt x="2551" y="1813"/>
                </a:lnTo>
                <a:lnTo>
                  <a:pt x="2551" y="1936"/>
                </a:lnTo>
                <a:lnTo>
                  <a:pt x="2877" y="1936"/>
                </a:lnTo>
                <a:lnTo>
                  <a:pt x="2877" y="2118"/>
                </a:lnTo>
                <a:lnTo>
                  <a:pt x="2877" y="2118"/>
                </a:lnTo>
                <a:lnTo>
                  <a:pt x="2876" y="2119"/>
                </a:lnTo>
                <a:lnTo>
                  <a:pt x="2874" y="2120"/>
                </a:lnTo>
                <a:lnTo>
                  <a:pt x="2874" y="2121"/>
                </a:lnTo>
                <a:lnTo>
                  <a:pt x="2873" y="2125"/>
                </a:lnTo>
                <a:lnTo>
                  <a:pt x="2867" y="2127"/>
                </a:lnTo>
                <a:lnTo>
                  <a:pt x="2867" y="2127"/>
                </a:lnTo>
                <a:lnTo>
                  <a:pt x="2866" y="2129"/>
                </a:lnTo>
                <a:lnTo>
                  <a:pt x="2864" y="2134"/>
                </a:lnTo>
                <a:lnTo>
                  <a:pt x="2864" y="2134"/>
                </a:lnTo>
                <a:lnTo>
                  <a:pt x="2863" y="2136"/>
                </a:lnTo>
                <a:lnTo>
                  <a:pt x="2863" y="2139"/>
                </a:lnTo>
                <a:lnTo>
                  <a:pt x="2863" y="2141"/>
                </a:lnTo>
                <a:lnTo>
                  <a:pt x="2863" y="2141"/>
                </a:lnTo>
                <a:lnTo>
                  <a:pt x="2864" y="2142"/>
                </a:lnTo>
                <a:lnTo>
                  <a:pt x="2865" y="2144"/>
                </a:lnTo>
                <a:lnTo>
                  <a:pt x="2865" y="2148"/>
                </a:lnTo>
                <a:lnTo>
                  <a:pt x="2865" y="2148"/>
                </a:lnTo>
                <a:lnTo>
                  <a:pt x="2865" y="2151"/>
                </a:lnTo>
                <a:lnTo>
                  <a:pt x="2863" y="2154"/>
                </a:lnTo>
                <a:lnTo>
                  <a:pt x="2860" y="2156"/>
                </a:lnTo>
                <a:lnTo>
                  <a:pt x="2860" y="2156"/>
                </a:lnTo>
                <a:lnTo>
                  <a:pt x="2830" y="2146"/>
                </a:lnTo>
                <a:lnTo>
                  <a:pt x="2830" y="2146"/>
                </a:lnTo>
                <a:lnTo>
                  <a:pt x="2827" y="2142"/>
                </a:lnTo>
                <a:lnTo>
                  <a:pt x="2823" y="2138"/>
                </a:lnTo>
                <a:lnTo>
                  <a:pt x="2819" y="2132"/>
                </a:lnTo>
                <a:lnTo>
                  <a:pt x="2821" y="2129"/>
                </a:lnTo>
                <a:lnTo>
                  <a:pt x="2821" y="2129"/>
                </a:lnTo>
                <a:lnTo>
                  <a:pt x="2823" y="2126"/>
                </a:lnTo>
                <a:lnTo>
                  <a:pt x="2828" y="2121"/>
                </a:lnTo>
                <a:lnTo>
                  <a:pt x="2833" y="2113"/>
                </a:lnTo>
                <a:lnTo>
                  <a:pt x="2833" y="2113"/>
                </a:lnTo>
                <a:lnTo>
                  <a:pt x="2838" y="2117"/>
                </a:lnTo>
                <a:lnTo>
                  <a:pt x="2838" y="2117"/>
                </a:lnTo>
                <a:lnTo>
                  <a:pt x="2843" y="2115"/>
                </a:lnTo>
                <a:lnTo>
                  <a:pt x="2844" y="2114"/>
                </a:lnTo>
                <a:lnTo>
                  <a:pt x="2844" y="2111"/>
                </a:lnTo>
                <a:lnTo>
                  <a:pt x="2843" y="2109"/>
                </a:lnTo>
                <a:lnTo>
                  <a:pt x="2838" y="2103"/>
                </a:lnTo>
                <a:lnTo>
                  <a:pt x="2836" y="2100"/>
                </a:lnTo>
                <a:lnTo>
                  <a:pt x="2836" y="2099"/>
                </a:lnTo>
                <a:lnTo>
                  <a:pt x="2836" y="2099"/>
                </a:lnTo>
                <a:lnTo>
                  <a:pt x="2834" y="2090"/>
                </a:lnTo>
                <a:lnTo>
                  <a:pt x="2831" y="2084"/>
                </a:lnTo>
                <a:lnTo>
                  <a:pt x="2828" y="2078"/>
                </a:lnTo>
                <a:lnTo>
                  <a:pt x="2825" y="2075"/>
                </a:lnTo>
                <a:lnTo>
                  <a:pt x="2821" y="2071"/>
                </a:lnTo>
                <a:lnTo>
                  <a:pt x="2816" y="2069"/>
                </a:lnTo>
                <a:lnTo>
                  <a:pt x="2811" y="2067"/>
                </a:lnTo>
                <a:lnTo>
                  <a:pt x="2811" y="2067"/>
                </a:lnTo>
                <a:lnTo>
                  <a:pt x="2800" y="2068"/>
                </a:lnTo>
                <a:lnTo>
                  <a:pt x="2792" y="2070"/>
                </a:lnTo>
                <a:lnTo>
                  <a:pt x="2786" y="2073"/>
                </a:lnTo>
                <a:lnTo>
                  <a:pt x="2783" y="2076"/>
                </a:lnTo>
                <a:lnTo>
                  <a:pt x="2779" y="2081"/>
                </a:lnTo>
                <a:lnTo>
                  <a:pt x="2778" y="2083"/>
                </a:lnTo>
                <a:lnTo>
                  <a:pt x="2778" y="2087"/>
                </a:lnTo>
                <a:lnTo>
                  <a:pt x="2778" y="2087"/>
                </a:lnTo>
                <a:lnTo>
                  <a:pt x="2774" y="2092"/>
                </a:lnTo>
                <a:lnTo>
                  <a:pt x="2774" y="2097"/>
                </a:lnTo>
                <a:lnTo>
                  <a:pt x="2774" y="2099"/>
                </a:lnTo>
                <a:lnTo>
                  <a:pt x="2775" y="2100"/>
                </a:lnTo>
                <a:lnTo>
                  <a:pt x="2774" y="2106"/>
                </a:lnTo>
                <a:lnTo>
                  <a:pt x="2774" y="2106"/>
                </a:lnTo>
                <a:lnTo>
                  <a:pt x="2750" y="2115"/>
                </a:lnTo>
                <a:lnTo>
                  <a:pt x="2750" y="2115"/>
                </a:lnTo>
                <a:lnTo>
                  <a:pt x="2742" y="2120"/>
                </a:lnTo>
                <a:lnTo>
                  <a:pt x="2734" y="2126"/>
                </a:lnTo>
                <a:lnTo>
                  <a:pt x="2727" y="2132"/>
                </a:lnTo>
                <a:lnTo>
                  <a:pt x="2720" y="2139"/>
                </a:lnTo>
                <a:lnTo>
                  <a:pt x="2711" y="2151"/>
                </a:lnTo>
                <a:lnTo>
                  <a:pt x="2704" y="2161"/>
                </a:lnTo>
                <a:lnTo>
                  <a:pt x="2704" y="2161"/>
                </a:lnTo>
                <a:lnTo>
                  <a:pt x="2699" y="2168"/>
                </a:lnTo>
                <a:lnTo>
                  <a:pt x="2696" y="2175"/>
                </a:lnTo>
                <a:lnTo>
                  <a:pt x="2694" y="2182"/>
                </a:lnTo>
                <a:lnTo>
                  <a:pt x="2692" y="2186"/>
                </a:lnTo>
                <a:lnTo>
                  <a:pt x="2692" y="2186"/>
                </a:lnTo>
                <a:lnTo>
                  <a:pt x="2692" y="2191"/>
                </a:lnTo>
                <a:lnTo>
                  <a:pt x="2694" y="2194"/>
                </a:lnTo>
                <a:lnTo>
                  <a:pt x="2696" y="2199"/>
                </a:lnTo>
                <a:lnTo>
                  <a:pt x="2704" y="2209"/>
                </a:lnTo>
                <a:lnTo>
                  <a:pt x="2704" y="2209"/>
                </a:lnTo>
                <a:lnTo>
                  <a:pt x="2682" y="2266"/>
                </a:lnTo>
                <a:lnTo>
                  <a:pt x="2687" y="2265"/>
                </a:lnTo>
                <a:lnTo>
                  <a:pt x="2687" y="2265"/>
                </a:lnTo>
                <a:lnTo>
                  <a:pt x="2684" y="2274"/>
                </a:lnTo>
                <a:lnTo>
                  <a:pt x="2682" y="2286"/>
                </a:lnTo>
                <a:lnTo>
                  <a:pt x="2682" y="2305"/>
                </a:lnTo>
                <a:lnTo>
                  <a:pt x="2682" y="2305"/>
                </a:lnTo>
                <a:lnTo>
                  <a:pt x="2681" y="2330"/>
                </a:lnTo>
                <a:lnTo>
                  <a:pt x="2681" y="2330"/>
                </a:lnTo>
                <a:lnTo>
                  <a:pt x="2676" y="2345"/>
                </a:lnTo>
                <a:lnTo>
                  <a:pt x="2669" y="2366"/>
                </a:lnTo>
                <a:lnTo>
                  <a:pt x="2661" y="2401"/>
                </a:lnTo>
                <a:lnTo>
                  <a:pt x="2661" y="2401"/>
                </a:lnTo>
                <a:lnTo>
                  <a:pt x="2653" y="2436"/>
                </a:lnTo>
                <a:lnTo>
                  <a:pt x="2653" y="2436"/>
                </a:lnTo>
                <a:lnTo>
                  <a:pt x="2650" y="2456"/>
                </a:lnTo>
                <a:lnTo>
                  <a:pt x="2650" y="2456"/>
                </a:lnTo>
                <a:lnTo>
                  <a:pt x="2647" y="2460"/>
                </a:lnTo>
                <a:lnTo>
                  <a:pt x="2643" y="2465"/>
                </a:lnTo>
                <a:lnTo>
                  <a:pt x="2643" y="2465"/>
                </a:lnTo>
                <a:lnTo>
                  <a:pt x="2641" y="2468"/>
                </a:lnTo>
                <a:lnTo>
                  <a:pt x="2641" y="2470"/>
                </a:lnTo>
                <a:lnTo>
                  <a:pt x="2641" y="2476"/>
                </a:lnTo>
                <a:lnTo>
                  <a:pt x="2643" y="2483"/>
                </a:lnTo>
                <a:lnTo>
                  <a:pt x="2644" y="2486"/>
                </a:lnTo>
                <a:lnTo>
                  <a:pt x="2644" y="2486"/>
                </a:lnTo>
                <a:lnTo>
                  <a:pt x="2640" y="2493"/>
                </a:lnTo>
                <a:lnTo>
                  <a:pt x="2640" y="2498"/>
                </a:lnTo>
                <a:lnTo>
                  <a:pt x="2500" y="2498"/>
                </a:lnTo>
                <a:lnTo>
                  <a:pt x="2500" y="2498"/>
                </a:lnTo>
                <a:lnTo>
                  <a:pt x="2499" y="2494"/>
                </a:lnTo>
                <a:lnTo>
                  <a:pt x="2499" y="2494"/>
                </a:lnTo>
                <a:lnTo>
                  <a:pt x="2498" y="2492"/>
                </a:lnTo>
                <a:lnTo>
                  <a:pt x="2498" y="2492"/>
                </a:lnTo>
                <a:lnTo>
                  <a:pt x="2499" y="2491"/>
                </a:lnTo>
                <a:lnTo>
                  <a:pt x="2465" y="2419"/>
                </a:lnTo>
                <a:lnTo>
                  <a:pt x="2465" y="2419"/>
                </a:lnTo>
                <a:lnTo>
                  <a:pt x="2464" y="2413"/>
                </a:lnTo>
                <a:lnTo>
                  <a:pt x="2462" y="2407"/>
                </a:lnTo>
                <a:lnTo>
                  <a:pt x="2457" y="2398"/>
                </a:lnTo>
                <a:lnTo>
                  <a:pt x="2457" y="2398"/>
                </a:lnTo>
                <a:lnTo>
                  <a:pt x="2449" y="2381"/>
                </a:lnTo>
                <a:lnTo>
                  <a:pt x="2449" y="2381"/>
                </a:lnTo>
                <a:lnTo>
                  <a:pt x="2460" y="2384"/>
                </a:lnTo>
                <a:lnTo>
                  <a:pt x="2479" y="2391"/>
                </a:lnTo>
                <a:lnTo>
                  <a:pt x="2479" y="2391"/>
                </a:lnTo>
                <a:lnTo>
                  <a:pt x="2501" y="2401"/>
                </a:lnTo>
                <a:lnTo>
                  <a:pt x="2536" y="2418"/>
                </a:lnTo>
                <a:lnTo>
                  <a:pt x="2582" y="2440"/>
                </a:lnTo>
                <a:lnTo>
                  <a:pt x="2582" y="2442"/>
                </a:lnTo>
                <a:lnTo>
                  <a:pt x="2515" y="2470"/>
                </a:lnTo>
                <a:lnTo>
                  <a:pt x="2527" y="2493"/>
                </a:lnTo>
                <a:lnTo>
                  <a:pt x="2618" y="2454"/>
                </a:lnTo>
                <a:lnTo>
                  <a:pt x="2610" y="2434"/>
                </a:lnTo>
                <a:lnTo>
                  <a:pt x="2610" y="2434"/>
                </a:lnTo>
                <a:lnTo>
                  <a:pt x="2609" y="2432"/>
                </a:lnTo>
                <a:lnTo>
                  <a:pt x="2607" y="2431"/>
                </a:lnTo>
                <a:lnTo>
                  <a:pt x="2604" y="2431"/>
                </a:lnTo>
                <a:lnTo>
                  <a:pt x="2604" y="2431"/>
                </a:lnTo>
                <a:lnTo>
                  <a:pt x="2597" y="2434"/>
                </a:lnTo>
                <a:lnTo>
                  <a:pt x="2594" y="2436"/>
                </a:lnTo>
                <a:lnTo>
                  <a:pt x="2536" y="2407"/>
                </a:lnTo>
                <a:lnTo>
                  <a:pt x="2447" y="2369"/>
                </a:lnTo>
                <a:lnTo>
                  <a:pt x="2447" y="2369"/>
                </a:lnTo>
                <a:lnTo>
                  <a:pt x="2441" y="2359"/>
                </a:lnTo>
                <a:lnTo>
                  <a:pt x="2435" y="2348"/>
                </a:lnTo>
                <a:lnTo>
                  <a:pt x="2432" y="2344"/>
                </a:lnTo>
                <a:lnTo>
                  <a:pt x="2427" y="2340"/>
                </a:lnTo>
                <a:lnTo>
                  <a:pt x="2427" y="2340"/>
                </a:lnTo>
                <a:lnTo>
                  <a:pt x="2419" y="2325"/>
                </a:lnTo>
                <a:lnTo>
                  <a:pt x="2416" y="2317"/>
                </a:lnTo>
                <a:lnTo>
                  <a:pt x="2416" y="2317"/>
                </a:lnTo>
                <a:lnTo>
                  <a:pt x="2417" y="2315"/>
                </a:lnTo>
                <a:lnTo>
                  <a:pt x="2416" y="2309"/>
                </a:lnTo>
                <a:lnTo>
                  <a:pt x="2414" y="2304"/>
                </a:lnTo>
                <a:lnTo>
                  <a:pt x="2412" y="2299"/>
                </a:lnTo>
                <a:lnTo>
                  <a:pt x="2409" y="2293"/>
                </a:lnTo>
                <a:lnTo>
                  <a:pt x="2403" y="2286"/>
                </a:lnTo>
                <a:lnTo>
                  <a:pt x="2403" y="2286"/>
                </a:lnTo>
                <a:lnTo>
                  <a:pt x="2392" y="2265"/>
                </a:lnTo>
                <a:lnTo>
                  <a:pt x="2385" y="2255"/>
                </a:lnTo>
                <a:lnTo>
                  <a:pt x="2385" y="2255"/>
                </a:lnTo>
                <a:lnTo>
                  <a:pt x="2385" y="2252"/>
                </a:lnTo>
                <a:lnTo>
                  <a:pt x="2384" y="2249"/>
                </a:lnTo>
                <a:lnTo>
                  <a:pt x="2381" y="2245"/>
                </a:lnTo>
                <a:lnTo>
                  <a:pt x="2376" y="2241"/>
                </a:lnTo>
                <a:lnTo>
                  <a:pt x="2374" y="2235"/>
                </a:lnTo>
                <a:lnTo>
                  <a:pt x="2374" y="2235"/>
                </a:lnTo>
                <a:lnTo>
                  <a:pt x="2367" y="2227"/>
                </a:lnTo>
                <a:lnTo>
                  <a:pt x="2361" y="2219"/>
                </a:lnTo>
                <a:lnTo>
                  <a:pt x="2354" y="2214"/>
                </a:lnTo>
                <a:lnTo>
                  <a:pt x="2354" y="2214"/>
                </a:lnTo>
                <a:lnTo>
                  <a:pt x="2350" y="2205"/>
                </a:lnTo>
                <a:lnTo>
                  <a:pt x="2345" y="2198"/>
                </a:lnTo>
                <a:lnTo>
                  <a:pt x="2341" y="2195"/>
                </a:lnTo>
                <a:lnTo>
                  <a:pt x="2338" y="2193"/>
                </a:lnTo>
                <a:lnTo>
                  <a:pt x="2338" y="2193"/>
                </a:lnTo>
                <a:lnTo>
                  <a:pt x="2330" y="2191"/>
                </a:lnTo>
                <a:lnTo>
                  <a:pt x="2318" y="2190"/>
                </a:lnTo>
                <a:lnTo>
                  <a:pt x="2307" y="2190"/>
                </a:lnTo>
                <a:lnTo>
                  <a:pt x="2296" y="2190"/>
                </a:lnTo>
                <a:lnTo>
                  <a:pt x="2296" y="2190"/>
                </a:lnTo>
                <a:lnTo>
                  <a:pt x="2294" y="2187"/>
                </a:lnTo>
                <a:lnTo>
                  <a:pt x="2292" y="2185"/>
                </a:lnTo>
                <a:lnTo>
                  <a:pt x="2288" y="2183"/>
                </a:lnTo>
                <a:lnTo>
                  <a:pt x="2282" y="2182"/>
                </a:lnTo>
                <a:lnTo>
                  <a:pt x="2277" y="2180"/>
                </a:lnTo>
                <a:lnTo>
                  <a:pt x="2270" y="2180"/>
                </a:lnTo>
                <a:lnTo>
                  <a:pt x="2260" y="2182"/>
                </a:lnTo>
                <a:lnTo>
                  <a:pt x="2260" y="2182"/>
                </a:lnTo>
                <a:lnTo>
                  <a:pt x="2252" y="2184"/>
                </a:lnTo>
                <a:lnTo>
                  <a:pt x="2246" y="2187"/>
                </a:lnTo>
                <a:lnTo>
                  <a:pt x="2239" y="2191"/>
                </a:lnTo>
                <a:lnTo>
                  <a:pt x="2235" y="2197"/>
                </a:lnTo>
                <a:lnTo>
                  <a:pt x="2234" y="2200"/>
                </a:lnTo>
                <a:lnTo>
                  <a:pt x="2233" y="2205"/>
                </a:lnTo>
                <a:lnTo>
                  <a:pt x="2233" y="2209"/>
                </a:lnTo>
                <a:lnTo>
                  <a:pt x="2233" y="2214"/>
                </a:lnTo>
                <a:lnTo>
                  <a:pt x="2235" y="2219"/>
                </a:lnTo>
                <a:lnTo>
                  <a:pt x="2237" y="2226"/>
                </a:lnTo>
                <a:lnTo>
                  <a:pt x="2237" y="2226"/>
                </a:lnTo>
                <a:lnTo>
                  <a:pt x="2238" y="2231"/>
                </a:lnTo>
                <a:lnTo>
                  <a:pt x="2239" y="2235"/>
                </a:lnTo>
                <a:lnTo>
                  <a:pt x="2242" y="2237"/>
                </a:lnTo>
                <a:lnTo>
                  <a:pt x="2242" y="2239"/>
                </a:lnTo>
                <a:lnTo>
                  <a:pt x="2242" y="2239"/>
                </a:lnTo>
                <a:lnTo>
                  <a:pt x="2241" y="2242"/>
                </a:lnTo>
                <a:lnTo>
                  <a:pt x="2238" y="2246"/>
                </a:lnTo>
                <a:lnTo>
                  <a:pt x="2238" y="2250"/>
                </a:lnTo>
                <a:lnTo>
                  <a:pt x="2239" y="2253"/>
                </a:lnTo>
                <a:lnTo>
                  <a:pt x="2243" y="2259"/>
                </a:lnTo>
                <a:lnTo>
                  <a:pt x="2248" y="2264"/>
                </a:lnTo>
                <a:lnTo>
                  <a:pt x="2248" y="2264"/>
                </a:lnTo>
                <a:lnTo>
                  <a:pt x="2267" y="2286"/>
                </a:lnTo>
                <a:lnTo>
                  <a:pt x="2267" y="2286"/>
                </a:lnTo>
                <a:lnTo>
                  <a:pt x="2271" y="2297"/>
                </a:lnTo>
                <a:lnTo>
                  <a:pt x="2271" y="2297"/>
                </a:lnTo>
                <a:lnTo>
                  <a:pt x="2268" y="2308"/>
                </a:lnTo>
                <a:lnTo>
                  <a:pt x="2266" y="2317"/>
                </a:lnTo>
                <a:lnTo>
                  <a:pt x="2263" y="2326"/>
                </a:lnTo>
                <a:lnTo>
                  <a:pt x="2263" y="2326"/>
                </a:lnTo>
                <a:lnTo>
                  <a:pt x="2260" y="2331"/>
                </a:lnTo>
                <a:lnTo>
                  <a:pt x="2259" y="2334"/>
                </a:lnTo>
                <a:lnTo>
                  <a:pt x="2259" y="2339"/>
                </a:lnTo>
                <a:lnTo>
                  <a:pt x="2259" y="2343"/>
                </a:lnTo>
                <a:lnTo>
                  <a:pt x="2259" y="2343"/>
                </a:lnTo>
                <a:lnTo>
                  <a:pt x="2257" y="2345"/>
                </a:lnTo>
                <a:lnTo>
                  <a:pt x="2253" y="2350"/>
                </a:lnTo>
                <a:lnTo>
                  <a:pt x="2252" y="2354"/>
                </a:lnTo>
                <a:lnTo>
                  <a:pt x="2251" y="2358"/>
                </a:lnTo>
                <a:lnTo>
                  <a:pt x="2251" y="2362"/>
                </a:lnTo>
                <a:lnTo>
                  <a:pt x="2253" y="2368"/>
                </a:lnTo>
                <a:lnTo>
                  <a:pt x="2253" y="2368"/>
                </a:lnTo>
                <a:lnTo>
                  <a:pt x="2253" y="2370"/>
                </a:lnTo>
                <a:lnTo>
                  <a:pt x="2251" y="2374"/>
                </a:lnTo>
                <a:lnTo>
                  <a:pt x="2251" y="2374"/>
                </a:lnTo>
                <a:lnTo>
                  <a:pt x="2250" y="2375"/>
                </a:lnTo>
                <a:lnTo>
                  <a:pt x="2246" y="2377"/>
                </a:lnTo>
                <a:lnTo>
                  <a:pt x="2245" y="2380"/>
                </a:lnTo>
                <a:lnTo>
                  <a:pt x="2245" y="2382"/>
                </a:lnTo>
                <a:lnTo>
                  <a:pt x="2245" y="2384"/>
                </a:lnTo>
                <a:lnTo>
                  <a:pt x="2245" y="2384"/>
                </a:lnTo>
                <a:lnTo>
                  <a:pt x="2243" y="2388"/>
                </a:lnTo>
                <a:lnTo>
                  <a:pt x="2239" y="2392"/>
                </a:lnTo>
                <a:lnTo>
                  <a:pt x="2237" y="2396"/>
                </a:lnTo>
                <a:lnTo>
                  <a:pt x="2236" y="2399"/>
                </a:lnTo>
                <a:lnTo>
                  <a:pt x="2236" y="2404"/>
                </a:lnTo>
                <a:lnTo>
                  <a:pt x="2236" y="2409"/>
                </a:lnTo>
                <a:lnTo>
                  <a:pt x="2236" y="2427"/>
                </a:lnTo>
                <a:lnTo>
                  <a:pt x="2235" y="2429"/>
                </a:lnTo>
                <a:lnTo>
                  <a:pt x="2231" y="2440"/>
                </a:lnTo>
                <a:lnTo>
                  <a:pt x="2231" y="2440"/>
                </a:lnTo>
                <a:lnTo>
                  <a:pt x="2229" y="2445"/>
                </a:lnTo>
                <a:lnTo>
                  <a:pt x="2227" y="2448"/>
                </a:lnTo>
                <a:lnTo>
                  <a:pt x="2224" y="2451"/>
                </a:lnTo>
                <a:lnTo>
                  <a:pt x="2224" y="2451"/>
                </a:lnTo>
                <a:lnTo>
                  <a:pt x="2220" y="2454"/>
                </a:lnTo>
                <a:lnTo>
                  <a:pt x="2220" y="2456"/>
                </a:lnTo>
                <a:lnTo>
                  <a:pt x="2220" y="2458"/>
                </a:lnTo>
                <a:lnTo>
                  <a:pt x="2220" y="2458"/>
                </a:lnTo>
                <a:lnTo>
                  <a:pt x="2222" y="2464"/>
                </a:lnTo>
                <a:lnTo>
                  <a:pt x="2221" y="2469"/>
                </a:lnTo>
                <a:lnTo>
                  <a:pt x="2221" y="2469"/>
                </a:lnTo>
                <a:lnTo>
                  <a:pt x="2220" y="2473"/>
                </a:lnTo>
                <a:lnTo>
                  <a:pt x="2220" y="2477"/>
                </a:lnTo>
                <a:lnTo>
                  <a:pt x="2220" y="2479"/>
                </a:lnTo>
                <a:lnTo>
                  <a:pt x="2220" y="2480"/>
                </a:lnTo>
                <a:lnTo>
                  <a:pt x="2206" y="2498"/>
                </a:lnTo>
                <a:lnTo>
                  <a:pt x="2178" y="2498"/>
                </a:lnTo>
                <a:lnTo>
                  <a:pt x="2178" y="2418"/>
                </a:lnTo>
                <a:lnTo>
                  <a:pt x="2113" y="2418"/>
                </a:lnTo>
                <a:lnTo>
                  <a:pt x="2113" y="2314"/>
                </a:lnTo>
                <a:lnTo>
                  <a:pt x="2084" y="2314"/>
                </a:lnTo>
                <a:lnTo>
                  <a:pt x="2084" y="2297"/>
                </a:lnTo>
                <a:lnTo>
                  <a:pt x="2090" y="2297"/>
                </a:lnTo>
                <a:lnTo>
                  <a:pt x="2090" y="2293"/>
                </a:lnTo>
                <a:lnTo>
                  <a:pt x="2084" y="2293"/>
                </a:lnTo>
                <a:lnTo>
                  <a:pt x="2084" y="2288"/>
                </a:lnTo>
                <a:lnTo>
                  <a:pt x="2090" y="2288"/>
                </a:lnTo>
                <a:lnTo>
                  <a:pt x="2090" y="2283"/>
                </a:lnTo>
                <a:lnTo>
                  <a:pt x="2084" y="2283"/>
                </a:lnTo>
                <a:lnTo>
                  <a:pt x="2084" y="2244"/>
                </a:lnTo>
                <a:lnTo>
                  <a:pt x="2090" y="2244"/>
                </a:lnTo>
                <a:lnTo>
                  <a:pt x="2090" y="2239"/>
                </a:lnTo>
                <a:lnTo>
                  <a:pt x="2084" y="2239"/>
                </a:lnTo>
                <a:lnTo>
                  <a:pt x="2084" y="2235"/>
                </a:lnTo>
                <a:lnTo>
                  <a:pt x="2090" y="2235"/>
                </a:lnTo>
                <a:lnTo>
                  <a:pt x="2090" y="2230"/>
                </a:lnTo>
                <a:lnTo>
                  <a:pt x="2084" y="2230"/>
                </a:lnTo>
                <a:lnTo>
                  <a:pt x="2084" y="2191"/>
                </a:lnTo>
                <a:lnTo>
                  <a:pt x="2090" y="2191"/>
                </a:lnTo>
                <a:lnTo>
                  <a:pt x="2090" y="2186"/>
                </a:lnTo>
                <a:lnTo>
                  <a:pt x="2084" y="2186"/>
                </a:lnTo>
                <a:lnTo>
                  <a:pt x="2084" y="2182"/>
                </a:lnTo>
                <a:lnTo>
                  <a:pt x="2090" y="2182"/>
                </a:lnTo>
                <a:lnTo>
                  <a:pt x="2090" y="2178"/>
                </a:lnTo>
                <a:lnTo>
                  <a:pt x="2084" y="2178"/>
                </a:lnTo>
                <a:lnTo>
                  <a:pt x="2084" y="2138"/>
                </a:lnTo>
                <a:lnTo>
                  <a:pt x="2090" y="2138"/>
                </a:lnTo>
                <a:lnTo>
                  <a:pt x="2090" y="2133"/>
                </a:lnTo>
                <a:lnTo>
                  <a:pt x="2084" y="2133"/>
                </a:lnTo>
                <a:lnTo>
                  <a:pt x="2084" y="2128"/>
                </a:lnTo>
                <a:lnTo>
                  <a:pt x="2090" y="2128"/>
                </a:lnTo>
                <a:lnTo>
                  <a:pt x="2090" y="2125"/>
                </a:lnTo>
                <a:lnTo>
                  <a:pt x="2084" y="2125"/>
                </a:lnTo>
                <a:lnTo>
                  <a:pt x="2084" y="2002"/>
                </a:lnTo>
                <a:lnTo>
                  <a:pt x="2077" y="2002"/>
                </a:lnTo>
                <a:lnTo>
                  <a:pt x="2077" y="2125"/>
                </a:lnTo>
                <a:lnTo>
                  <a:pt x="2044" y="2125"/>
                </a:lnTo>
                <a:lnTo>
                  <a:pt x="2044" y="2002"/>
                </a:lnTo>
                <a:lnTo>
                  <a:pt x="2037" y="2002"/>
                </a:lnTo>
                <a:lnTo>
                  <a:pt x="2037" y="2125"/>
                </a:lnTo>
                <a:lnTo>
                  <a:pt x="2029" y="2125"/>
                </a:lnTo>
                <a:lnTo>
                  <a:pt x="2029" y="2128"/>
                </a:lnTo>
                <a:lnTo>
                  <a:pt x="2037" y="2128"/>
                </a:lnTo>
                <a:lnTo>
                  <a:pt x="2037" y="2133"/>
                </a:lnTo>
                <a:lnTo>
                  <a:pt x="2029" y="2133"/>
                </a:lnTo>
                <a:lnTo>
                  <a:pt x="2029" y="2138"/>
                </a:lnTo>
                <a:lnTo>
                  <a:pt x="2037" y="2138"/>
                </a:lnTo>
                <a:lnTo>
                  <a:pt x="2037" y="2178"/>
                </a:lnTo>
                <a:lnTo>
                  <a:pt x="2029" y="2178"/>
                </a:lnTo>
                <a:lnTo>
                  <a:pt x="2029" y="2182"/>
                </a:lnTo>
                <a:lnTo>
                  <a:pt x="2037" y="2182"/>
                </a:lnTo>
                <a:lnTo>
                  <a:pt x="2037" y="2186"/>
                </a:lnTo>
                <a:lnTo>
                  <a:pt x="2029" y="2186"/>
                </a:lnTo>
                <a:lnTo>
                  <a:pt x="2029" y="2191"/>
                </a:lnTo>
                <a:lnTo>
                  <a:pt x="2037" y="2191"/>
                </a:lnTo>
                <a:lnTo>
                  <a:pt x="2037" y="2230"/>
                </a:lnTo>
                <a:lnTo>
                  <a:pt x="2029" y="2230"/>
                </a:lnTo>
                <a:lnTo>
                  <a:pt x="2029" y="2235"/>
                </a:lnTo>
                <a:lnTo>
                  <a:pt x="2037" y="2235"/>
                </a:lnTo>
                <a:lnTo>
                  <a:pt x="2037" y="2239"/>
                </a:lnTo>
                <a:lnTo>
                  <a:pt x="2029" y="2239"/>
                </a:lnTo>
                <a:lnTo>
                  <a:pt x="2029" y="2244"/>
                </a:lnTo>
                <a:lnTo>
                  <a:pt x="2037" y="2244"/>
                </a:lnTo>
                <a:lnTo>
                  <a:pt x="2037" y="2283"/>
                </a:lnTo>
                <a:lnTo>
                  <a:pt x="2029" y="2283"/>
                </a:lnTo>
                <a:lnTo>
                  <a:pt x="2029" y="2288"/>
                </a:lnTo>
                <a:lnTo>
                  <a:pt x="2037" y="2288"/>
                </a:lnTo>
                <a:lnTo>
                  <a:pt x="2037" y="2293"/>
                </a:lnTo>
                <a:lnTo>
                  <a:pt x="2029" y="2293"/>
                </a:lnTo>
                <a:lnTo>
                  <a:pt x="2029" y="2297"/>
                </a:lnTo>
                <a:lnTo>
                  <a:pt x="2037" y="2297"/>
                </a:lnTo>
                <a:lnTo>
                  <a:pt x="2037" y="2314"/>
                </a:lnTo>
                <a:lnTo>
                  <a:pt x="2009" y="2314"/>
                </a:lnTo>
                <a:lnTo>
                  <a:pt x="2009" y="2418"/>
                </a:lnTo>
                <a:lnTo>
                  <a:pt x="1975" y="2418"/>
                </a:lnTo>
                <a:lnTo>
                  <a:pt x="1975" y="2365"/>
                </a:lnTo>
                <a:lnTo>
                  <a:pt x="1945" y="2365"/>
                </a:lnTo>
                <a:lnTo>
                  <a:pt x="1945" y="2347"/>
                </a:lnTo>
                <a:lnTo>
                  <a:pt x="1952" y="2347"/>
                </a:lnTo>
                <a:lnTo>
                  <a:pt x="1952" y="2343"/>
                </a:lnTo>
                <a:lnTo>
                  <a:pt x="1945" y="2343"/>
                </a:lnTo>
                <a:lnTo>
                  <a:pt x="1945" y="2338"/>
                </a:lnTo>
                <a:lnTo>
                  <a:pt x="1952" y="2338"/>
                </a:lnTo>
                <a:lnTo>
                  <a:pt x="1952" y="2334"/>
                </a:lnTo>
                <a:lnTo>
                  <a:pt x="1945" y="2334"/>
                </a:lnTo>
                <a:lnTo>
                  <a:pt x="1945" y="2294"/>
                </a:lnTo>
                <a:lnTo>
                  <a:pt x="1952" y="2294"/>
                </a:lnTo>
                <a:lnTo>
                  <a:pt x="1952" y="2289"/>
                </a:lnTo>
                <a:lnTo>
                  <a:pt x="1945" y="2289"/>
                </a:lnTo>
                <a:lnTo>
                  <a:pt x="1945" y="2285"/>
                </a:lnTo>
                <a:lnTo>
                  <a:pt x="1952" y="2285"/>
                </a:lnTo>
                <a:lnTo>
                  <a:pt x="1952" y="2281"/>
                </a:lnTo>
                <a:lnTo>
                  <a:pt x="1945" y="2281"/>
                </a:lnTo>
                <a:lnTo>
                  <a:pt x="1945" y="2241"/>
                </a:lnTo>
                <a:lnTo>
                  <a:pt x="1952" y="2241"/>
                </a:lnTo>
                <a:lnTo>
                  <a:pt x="1952" y="2236"/>
                </a:lnTo>
                <a:lnTo>
                  <a:pt x="1945" y="2236"/>
                </a:lnTo>
                <a:lnTo>
                  <a:pt x="1945" y="2233"/>
                </a:lnTo>
                <a:lnTo>
                  <a:pt x="1952" y="2233"/>
                </a:lnTo>
                <a:lnTo>
                  <a:pt x="1952" y="2228"/>
                </a:lnTo>
                <a:lnTo>
                  <a:pt x="1945" y="2228"/>
                </a:lnTo>
                <a:lnTo>
                  <a:pt x="1945" y="2187"/>
                </a:lnTo>
                <a:lnTo>
                  <a:pt x="1952" y="2187"/>
                </a:lnTo>
                <a:lnTo>
                  <a:pt x="1952" y="2184"/>
                </a:lnTo>
                <a:lnTo>
                  <a:pt x="1945" y="2184"/>
                </a:lnTo>
                <a:lnTo>
                  <a:pt x="1945" y="2179"/>
                </a:lnTo>
                <a:lnTo>
                  <a:pt x="1952" y="2179"/>
                </a:lnTo>
                <a:lnTo>
                  <a:pt x="1952" y="2175"/>
                </a:lnTo>
                <a:lnTo>
                  <a:pt x="1945" y="2175"/>
                </a:lnTo>
                <a:lnTo>
                  <a:pt x="1945" y="2052"/>
                </a:lnTo>
                <a:lnTo>
                  <a:pt x="1939" y="2052"/>
                </a:lnTo>
                <a:lnTo>
                  <a:pt x="1939" y="2175"/>
                </a:lnTo>
                <a:lnTo>
                  <a:pt x="1906" y="2175"/>
                </a:lnTo>
                <a:lnTo>
                  <a:pt x="1906" y="2052"/>
                </a:lnTo>
                <a:lnTo>
                  <a:pt x="1899" y="2052"/>
                </a:lnTo>
                <a:lnTo>
                  <a:pt x="1899" y="2175"/>
                </a:lnTo>
                <a:lnTo>
                  <a:pt x="1890" y="2175"/>
                </a:lnTo>
                <a:lnTo>
                  <a:pt x="1890" y="2179"/>
                </a:lnTo>
                <a:lnTo>
                  <a:pt x="1899" y="2179"/>
                </a:lnTo>
                <a:lnTo>
                  <a:pt x="1899" y="2184"/>
                </a:lnTo>
                <a:lnTo>
                  <a:pt x="1890" y="2184"/>
                </a:lnTo>
                <a:lnTo>
                  <a:pt x="1890" y="2187"/>
                </a:lnTo>
                <a:lnTo>
                  <a:pt x="1899" y="2187"/>
                </a:lnTo>
                <a:lnTo>
                  <a:pt x="1899" y="2228"/>
                </a:lnTo>
                <a:lnTo>
                  <a:pt x="1890" y="2228"/>
                </a:lnTo>
                <a:lnTo>
                  <a:pt x="1890" y="2233"/>
                </a:lnTo>
                <a:lnTo>
                  <a:pt x="1899" y="2233"/>
                </a:lnTo>
                <a:lnTo>
                  <a:pt x="1899" y="2236"/>
                </a:lnTo>
                <a:lnTo>
                  <a:pt x="1890" y="2236"/>
                </a:lnTo>
                <a:lnTo>
                  <a:pt x="1890" y="2241"/>
                </a:lnTo>
                <a:lnTo>
                  <a:pt x="1899" y="2241"/>
                </a:lnTo>
                <a:lnTo>
                  <a:pt x="1899" y="2281"/>
                </a:lnTo>
                <a:lnTo>
                  <a:pt x="1890" y="2281"/>
                </a:lnTo>
                <a:lnTo>
                  <a:pt x="1890" y="2285"/>
                </a:lnTo>
                <a:lnTo>
                  <a:pt x="1899" y="2285"/>
                </a:lnTo>
                <a:lnTo>
                  <a:pt x="1899" y="2289"/>
                </a:lnTo>
                <a:lnTo>
                  <a:pt x="1890" y="2289"/>
                </a:lnTo>
                <a:lnTo>
                  <a:pt x="1890" y="2294"/>
                </a:lnTo>
                <a:lnTo>
                  <a:pt x="1899" y="2294"/>
                </a:lnTo>
                <a:lnTo>
                  <a:pt x="1899" y="2334"/>
                </a:lnTo>
                <a:lnTo>
                  <a:pt x="1890" y="2334"/>
                </a:lnTo>
                <a:lnTo>
                  <a:pt x="1890" y="2338"/>
                </a:lnTo>
                <a:lnTo>
                  <a:pt x="1899" y="2338"/>
                </a:lnTo>
                <a:lnTo>
                  <a:pt x="1899" y="2343"/>
                </a:lnTo>
                <a:lnTo>
                  <a:pt x="1890" y="2343"/>
                </a:lnTo>
                <a:lnTo>
                  <a:pt x="1890" y="2347"/>
                </a:lnTo>
                <a:lnTo>
                  <a:pt x="1899" y="2347"/>
                </a:lnTo>
                <a:lnTo>
                  <a:pt x="1899" y="2365"/>
                </a:lnTo>
                <a:lnTo>
                  <a:pt x="1870" y="2365"/>
                </a:lnTo>
                <a:lnTo>
                  <a:pt x="1870" y="2418"/>
                </a:lnTo>
                <a:lnTo>
                  <a:pt x="1806" y="2418"/>
                </a:lnTo>
                <a:lnTo>
                  <a:pt x="1806" y="1936"/>
                </a:lnTo>
                <a:lnTo>
                  <a:pt x="2258" y="1936"/>
                </a:lnTo>
                <a:lnTo>
                  <a:pt x="2258" y="1813"/>
                </a:lnTo>
                <a:lnTo>
                  <a:pt x="2212" y="1813"/>
                </a:lnTo>
                <a:lnTo>
                  <a:pt x="2215" y="1790"/>
                </a:lnTo>
                <a:lnTo>
                  <a:pt x="2223" y="1781"/>
                </a:lnTo>
                <a:lnTo>
                  <a:pt x="2229" y="1792"/>
                </a:lnTo>
                <a:lnTo>
                  <a:pt x="2229" y="1792"/>
                </a:lnTo>
                <a:lnTo>
                  <a:pt x="2231" y="1798"/>
                </a:lnTo>
                <a:lnTo>
                  <a:pt x="2233" y="1800"/>
                </a:lnTo>
                <a:lnTo>
                  <a:pt x="2235" y="1800"/>
                </a:lnTo>
                <a:lnTo>
                  <a:pt x="2237" y="1799"/>
                </a:lnTo>
                <a:lnTo>
                  <a:pt x="2241" y="1795"/>
                </a:lnTo>
                <a:lnTo>
                  <a:pt x="2242" y="1792"/>
                </a:lnTo>
                <a:lnTo>
                  <a:pt x="2238" y="1780"/>
                </a:lnTo>
                <a:lnTo>
                  <a:pt x="2238" y="1780"/>
                </a:lnTo>
                <a:lnTo>
                  <a:pt x="2238" y="1776"/>
                </a:lnTo>
                <a:lnTo>
                  <a:pt x="2239" y="1773"/>
                </a:lnTo>
                <a:lnTo>
                  <a:pt x="2242" y="1768"/>
                </a:lnTo>
                <a:lnTo>
                  <a:pt x="2242" y="1768"/>
                </a:lnTo>
                <a:lnTo>
                  <a:pt x="2244" y="1763"/>
                </a:lnTo>
                <a:lnTo>
                  <a:pt x="2245" y="1760"/>
                </a:lnTo>
                <a:lnTo>
                  <a:pt x="2244" y="1755"/>
                </a:lnTo>
                <a:lnTo>
                  <a:pt x="2244" y="1755"/>
                </a:lnTo>
                <a:lnTo>
                  <a:pt x="2244" y="1754"/>
                </a:lnTo>
                <a:lnTo>
                  <a:pt x="2244" y="1754"/>
                </a:lnTo>
                <a:lnTo>
                  <a:pt x="2249" y="1751"/>
                </a:lnTo>
                <a:lnTo>
                  <a:pt x="2251" y="1746"/>
                </a:lnTo>
                <a:lnTo>
                  <a:pt x="2252" y="1741"/>
                </a:lnTo>
                <a:lnTo>
                  <a:pt x="2252" y="1735"/>
                </a:lnTo>
                <a:lnTo>
                  <a:pt x="2250" y="1727"/>
                </a:lnTo>
                <a:lnTo>
                  <a:pt x="2249" y="1723"/>
                </a:lnTo>
                <a:lnTo>
                  <a:pt x="2250" y="1702"/>
                </a:lnTo>
                <a:lnTo>
                  <a:pt x="2250" y="1702"/>
                </a:lnTo>
                <a:lnTo>
                  <a:pt x="2257" y="1696"/>
                </a:lnTo>
                <a:lnTo>
                  <a:pt x="2263" y="1693"/>
                </a:lnTo>
                <a:lnTo>
                  <a:pt x="2266" y="1691"/>
                </a:lnTo>
                <a:lnTo>
                  <a:pt x="2266" y="1691"/>
                </a:lnTo>
                <a:lnTo>
                  <a:pt x="2270" y="1690"/>
                </a:lnTo>
                <a:lnTo>
                  <a:pt x="2271" y="1689"/>
                </a:lnTo>
                <a:lnTo>
                  <a:pt x="2273" y="1685"/>
                </a:lnTo>
                <a:lnTo>
                  <a:pt x="2274" y="1680"/>
                </a:lnTo>
                <a:lnTo>
                  <a:pt x="2274" y="1679"/>
                </a:lnTo>
                <a:lnTo>
                  <a:pt x="2274" y="1666"/>
                </a:lnTo>
                <a:lnTo>
                  <a:pt x="2274" y="1666"/>
                </a:lnTo>
                <a:lnTo>
                  <a:pt x="2281" y="1664"/>
                </a:lnTo>
                <a:lnTo>
                  <a:pt x="2284" y="1663"/>
                </a:lnTo>
                <a:lnTo>
                  <a:pt x="2284" y="1660"/>
                </a:lnTo>
                <a:lnTo>
                  <a:pt x="2284" y="1659"/>
                </a:lnTo>
                <a:lnTo>
                  <a:pt x="2284" y="1659"/>
                </a:lnTo>
                <a:lnTo>
                  <a:pt x="2280" y="1649"/>
                </a:lnTo>
                <a:lnTo>
                  <a:pt x="2277" y="1637"/>
                </a:lnTo>
                <a:lnTo>
                  <a:pt x="2274" y="1627"/>
                </a:lnTo>
                <a:lnTo>
                  <a:pt x="2274" y="1627"/>
                </a:lnTo>
                <a:lnTo>
                  <a:pt x="2273" y="1622"/>
                </a:lnTo>
                <a:lnTo>
                  <a:pt x="2271" y="1616"/>
                </a:lnTo>
                <a:lnTo>
                  <a:pt x="2265" y="1607"/>
                </a:lnTo>
                <a:lnTo>
                  <a:pt x="2258" y="1599"/>
                </a:lnTo>
                <a:lnTo>
                  <a:pt x="2251" y="1594"/>
                </a:lnTo>
                <a:lnTo>
                  <a:pt x="2251" y="1594"/>
                </a:lnTo>
                <a:lnTo>
                  <a:pt x="2233" y="1586"/>
                </a:lnTo>
                <a:lnTo>
                  <a:pt x="2228" y="1580"/>
                </a:lnTo>
                <a:lnTo>
                  <a:pt x="2234" y="1570"/>
                </a:lnTo>
                <a:lnTo>
                  <a:pt x="2239" y="1562"/>
                </a:lnTo>
                <a:lnTo>
                  <a:pt x="2239" y="1562"/>
                </a:lnTo>
                <a:lnTo>
                  <a:pt x="2246" y="1564"/>
                </a:lnTo>
                <a:lnTo>
                  <a:pt x="2246" y="1564"/>
                </a:lnTo>
                <a:lnTo>
                  <a:pt x="2248" y="1564"/>
                </a:lnTo>
                <a:lnTo>
                  <a:pt x="2249" y="1563"/>
                </a:lnTo>
                <a:lnTo>
                  <a:pt x="2248" y="1559"/>
                </a:lnTo>
                <a:lnTo>
                  <a:pt x="2245" y="1552"/>
                </a:lnTo>
                <a:lnTo>
                  <a:pt x="2245" y="1552"/>
                </a:lnTo>
                <a:lnTo>
                  <a:pt x="2249" y="1542"/>
                </a:lnTo>
                <a:lnTo>
                  <a:pt x="2249" y="1533"/>
                </a:lnTo>
                <a:lnTo>
                  <a:pt x="2246" y="1526"/>
                </a:lnTo>
                <a:lnTo>
                  <a:pt x="2243" y="1520"/>
                </a:lnTo>
                <a:lnTo>
                  <a:pt x="2238" y="1515"/>
                </a:lnTo>
                <a:lnTo>
                  <a:pt x="2233" y="1512"/>
                </a:lnTo>
                <a:lnTo>
                  <a:pt x="2228" y="1510"/>
                </a:lnTo>
                <a:lnTo>
                  <a:pt x="2224" y="1508"/>
                </a:lnTo>
                <a:lnTo>
                  <a:pt x="2224" y="1508"/>
                </a:lnTo>
                <a:lnTo>
                  <a:pt x="2217" y="1510"/>
                </a:lnTo>
                <a:lnTo>
                  <a:pt x="2212" y="1512"/>
                </a:lnTo>
                <a:lnTo>
                  <a:pt x="2207" y="1514"/>
                </a:lnTo>
                <a:lnTo>
                  <a:pt x="2202" y="1517"/>
                </a:lnTo>
                <a:lnTo>
                  <a:pt x="2199" y="1521"/>
                </a:lnTo>
                <a:lnTo>
                  <a:pt x="2198" y="1523"/>
                </a:lnTo>
                <a:lnTo>
                  <a:pt x="2198" y="1523"/>
                </a:lnTo>
                <a:lnTo>
                  <a:pt x="2191" y="1522"/>
                </a:lnTo>
                <a:lnTo>
                  <a:pt x="2191" y="1522"/>
                </a:lnTo>
                <a:lnTo>
                  <a:pt x="2188" y="1522"/>
                </a:lnTo>
                <a:lnTo>
                  <a:pt x="2187" y="1523"/>
                </a:lnTo>
                <a:lnTo>
                  <a:pt x="2188" y="1526"/>
                </a:lnTo>
                <a:lnTo>
                  <a:pt x="2194" y="1529"/>
                </a:lnTo>
                <a:lnTo>
                  <a:pt x="2193" y="1533"/>
                </a:lnTo>
                <a:lnTo>
                  <a:pt x="2193" y="1533"/>
                </a:lnTo>
                <a:lnTo>
                  <a:pt x="2191" y="1536"/>
                </a:lnTo>
                <a:lnTo>
                  <a:pt x="2188" y="1540"/>
                </a:lnTo>
                <a:lnTo>
                  <a:pt x="2185" y="1549"/>
                </a:lnTo>
                <a:lnTo>
                  <a:pt x="2184" y="1557"/>
                </a:lnTo>
                <a:lnTo>
                  <a:pt x="2184" y="1559"/>
                </a:lnTo>
                <a:lnTo>
                  <a:pt x="2184" y="1559"/>
                </a:lnTo>
                <a:lnTo>
                  <a:pt x="2185" y="1564"/>
                </a:lnTo>
                <a:lnTo>
                  <a:pt x="2185" y="1571"/>
                </a:lnTo>
                <a:lnTo>
                  <a:pt x="2185" y="1571"/>
                </a:lnTo>
                <a:lnTo>
                  <a:pt x="2185" y="1573"/>
                </a:lnTo>
                <a:lnTo>
                  <a:pt x="2185" y="1574"/>
                </a:lnTo>
                <a:lnTo>
                  <a:pt x="2186" y="1576"/>
                </a:lnTo>
                <a:lnTo>
                  <a:pt x="2190" y="1577"/>
                </a:lnTo>
                <a:lnTo>
                  <a:pt x="2191" y="1581"/>
                </a:lnTo>
                <a:lnTo>
                  <a:pt x="2191" y="1581"/>
                </a:lnTo>
                <a:lnTo>
                  <a:pt x="2185" y="1580"/>
                </a:lnTo>
                <a:lnTo>
                  <a:pt x="2185" y="1580"/>
                </a:lnTo>
                <a:lnTo>
                  <a:pt x="2171" y="1581"/>
                </a:lnTo>
                <a:lnTo>
                  <a:pt x="2160" y="1585"/>
                </a:lnTo>
                <a:lnTo>
                  <a:pt x="2151" y="1588"/>
                </a:lnTo>
                <a:lnTo>
                  <a:pt x="2146" y="1593"/>
                </a:lnTo>
                <a:lnTo>
                  <a:pt x="2141" y="1596"/>
                </a:lnTo>
                <a:lnTo>
                  <a:pt x="2139" y="1601"/>
                </a:lnTo>
                <a:lnTo>
                  <a:pt x="2138" y="1603"/>
                </a:lnTo>
                <a:lnTo>
                  <a:pt x="2116" y="1636"/>
                </a:lnTo>
                <a:lnTo>
                  <a:pt x="2116" y="1638"/>
                </a:lnTo>
                <a:lnTo>
                  <a:pt x="2121" y="1644"/>
                </a:lnTo>
                <a:lnTo>
                  <a:pt x="2121" y="1644"/>
                </a:lnTo>
                <a:lnTo>
                  <a:pt x="2111" y="1656"/>
                </a:lnTo>
                <a:lnTo>
                  <a:pt x="2098" y="1669"/>
                </a:lnTo>
                <a:lnTo>
                  <a:pt x="2098" y="1669"/>
                </a:lnTo>
                <a:lnTo>
                  <a:pt x="2093" y="1676"/>
                </a:lnTo>
                <a:lnTo>
                  <a:pt x="2087" y="1681"/>
                </a:lnTo>
                <a:lnTo>
                  <a:pt x="2055" y="1675"/>
                </a:lnTo>
                <a:lnTo>
                  <a:pt x="2055" y="1674"/>
                </a:lnTo>
                <a:lnTo>
                  <a:pt x="2048" y="1674"/>
                </a:lnTo>
                <a:lnTo>
                  <a:pt x="2048" y="1669"/>
                </a:lnTo>
                <a:lnTo>
                  <a:pt x="2055" y="1669"/>
                </a:lnTo>
                <a:lnTo>
                  <a:pt x="2055" y="1664"/>
                </a:lnTo>
                <a:lnTo>
                  <a:pt x="2048" y="1664"/>
                </a:lnTo>
                <a:lnTo>
                  <a:pt x="2048" y="1614"/>
                </a:lnTo>
                <a:lnTo>
                  <a:pt x="2055" y="1614"/>
                </a:lnTo>
                <a:lnTo>
                  <a:pt x="2055" y="1608"/>
                </a:lnTo>
                <a:lnTo>
                  <a:pt x="2048" y="1608"/>
                </a:lnTo>
                <a:lnTo>
                  <a:pt x="2048" y="1602"/>
                </a:lnTo>
                <a:lnTo>
                  <a:pt x="2055" y="1602"/>
                </a:lnTo>
                <a:lnTo>
                  <a:pt x="2055" y="1596"/>
                </a:lnTo>
                <a:lnTo>
                  <a:pt x="2048" y="1596"/>
                </a:lnTo>
                <a:lnTo>
                  <a:pt x="2048" y="1566"/>
                </a:lnTo>
                <a:lnTo>
                  <a:pt x="2043" y="1566"/>
                </a:lnTo>
                <a:lnTo>
                  <a:pt x="2043" y="1596"/>
                </a:lnTo>
                <a:lnTo>
                  <a:pt x="2008" y="1596"/>
                </a:lnTo>
                <a:lnTo>
                  <a:pt x="2008" y="1566"/>
                </a:lnTo>
                <a:lnTo>
                  <a:pt x="2002" y="1566"/>
                </a:lnTo>
                <a:lnTo>
                  <a:pt x="2002" y="1596"/>
                </a:lnTo>
                <a:lnTo>
                  <a:pt x="1993" y="1596"/>
                </a:lnTo>
                <a:lnTo>
                  <a:pt x="1993" y="1602"/>
                </a:lnTo>
                <a:lnTo>
                  <a:pt x="2002" y="1602"/>
                </a:lnTo>
                <a:lnTo>
                  <a:pt x="2002" y="1608"/>
                </a:lnTo>
                <a:lnTo>
                  <a:pt x="1993" y="1608"/>
                </a:lnTo>
                <a:lnTo>
                  <a:pt x="1993" y="1614"/>
                </a:lnTo>
                <a:lnTo>
                  <a:pt x="2002" y="1614"/>
                </a:lnTo>
                <a:lnTo>
                  <a:pt x="2002" y="1664"/>
                </a:lnTo>
                <a:lnTo>
                  <a:pt x="1993" y="1664"/>
                </a:lnTo>
                <a:lnTo>
                  <a:pt x="1993" y="1669"/>
                </a:lnTo>
                <a:lnTo>
                  <a:pt x="2002" y="1669"/>
                </a:lnTo>
                <a:lnTo>
                  <a:pt x="2002" y="1674"/>
                </a:lnTo>
                <a:lnTo>
                  <a:pt x="1993" y="1674"/>
                </a:lnTo>
                <a:lnTo>
                  <a:pt x="1993" y="1680"/>
                </a:lnTo>
                <a:lnTo>
                  <a:pt x="2002" y="1680"/>
                </a:lnTo>
                <a:lnTo>
                  <a:pt x="2002" y="1704"/>
                </a:lnTo>
                <a:lnTo>
                  <a:pt x="1973" y="1704"/>
                </a:lnTo>
                <a:lnTo>
                  <a:pt x="1973" y="1813"/>
                </a:lnTo>
                <a:lnTo>
                  <a:pt x="1892" y="1813"/>
                </a:lnTo>
                <a:lnTo>
                  <a:pt x="1892" y="1753"/>
                </a:lnTo>
                <a:lnTo>
                  <a:pt x="1869" y="1753"/>
                </a:lnTo>
                <a:lnTo>
                  <a:pt x="1869" y="1739"/>
                </a:lnTo>
                <a:lnTo>
                  <a:pt x="1875" y="1739"/>
                </a:lnTo>
                <a:lnTo>
                  <a:pt x="1875" y="1733"/>
                </a:lnTo>
                <a:lnTo>
                  <a:pt x="1869" y="1733"/>
                </a:lnTo>
                <a:lnTo>
                  <a:pt x="1869" y="1729"/>
                </a:lnTo>
                <a:lnTo>
                  <a:pt x="1875" y="1729"/>
                </a:lnTo>
                <a:lnTo>
                  <a:pt x="1875" y="1723"/>
                </a:lnTo>
                <a:lnTo>
                  <a:pt x="1869" y="1723"/>
                </a:lnTo>
                <a:lnTo>
                  <a:pt x="1869" y="1673"/>
                </a:lnTo>
                <a:lnTo>
                  <a:pt x="1875" y="1673"/>
                </a:lnTo>
                <a:lnTo>
                  <a:pt x="1875" y="1667"/>
                </a:lnTo>
                <a:lnTo>
                  <a:pt x="1869" y="1667"/>
                </a:lnTo>
                <a:lnTo>
                  <a:pt x="1869" y="1661"/>
                </a:lnTo>
                <a:lnTo>
                  <a:pt x="1875" y="1661"/>
                </a:lnTo>
                <a:lnTo>
                  <a:pt x="1875" y="1656"/>
                </a:lnTo>
                <a:lnTo>
                  <a:pt x="1869" y="1656"/>
                </a:lnTo>
                <a:lnTo>
                  <a:pt x="1869" y="1606"/>
                </a:lnTo>
                <a:lnTo>
                  <a:pt x="1875" y="1606"/>
                </a:lnTo>
                <a:lnTo>
                  <a:pt x="1875" y="1601"/>
                </a:lnTo>
                <a:lnTo>
                  <a:pt x="1869" y="1601"/>
                </a:lnTo>
                <a:lnTo>
                  <a:pt x="1869" y="1595"/>
                </a:lnTo>
                <a:lnTo>
                  <a:pt x="1875" y="1595"/>
                </a:lnTo>
                <a:lnTo>
                  <a:pt x="1875" y="1590"/>
                </a:lnTo>
                <a:lnTo>
                  <a:pt x="1869" y="1590"/>
                </a:lnTo>
                <a:lnTo>
                  <a:pt x="1869" y="1540"/>
                </a:lnTo>
                <a:lnTo>
                  <a:pt x="1875" y="1540"/>
                </a:lnTo>
                <a:lnTo>
                  <a:pt x="1875" y="1534"/>
                </a:lnTo>
                <a:lnTo>
                  <a:pt x="1869" y="1534"/>
                </a:lnTo>
                <a:lnTo>
                  <a:pt x="1869" y="1528"/>
                </a:lnTo>
                <a:lnTo>
                  <a:pt x="1875" y="1528"/>
                </a:lnTo>
                <a:lnTo>
                  <a:pt x="1875" y="1522"/>
                </a:lnTo>
                <a:lnTo>
                  <a:pt x="1869" y="1522"/>
                </a:lnTo>
                <a:lnTo>
                  <a:pt x="1869" y="1473"/>
                </a:lnTo>
                <a:lnTo>
                  <a:pt x="1875" y="1473"/>
                </a:lnTo>
                <a:lnTo>
                  <a:pt x="1875" y="1468"/>
                </a:lnTo>
                <a:lnTo>
                  <a:pt x="1869" y="1468"/>
                </a:lnTo>
                <a:lnTo>
                  <a:pt x="1869" y="1462"/>
                </a:lnTo>
                <a:lnTo>
                  <a:pt x="1875" y="1462"/>
                </a:lnTo>
                <a:lnTo>
                  <a:pt x="1875" y="1456"/>
                </a:lnTo>
                <a:lnTo>
                  <a:pt x="1869" y="1456"/>
                </a:lnTo>
                <a:lnTo>
                  <a:pt x="1869" y="1426"/>
                </a:lnTo>
                <a:lnTo>
                  <a:pt x="1862" y="1426"/>
                </a:lnTo>
                <a:lnTo>
                  <a:pt x="1862" y="1456"/>
                </a:lnTo>
                <a:lnTo>
                  <a:pt x="1828" y="1456"/>
                </a:lnTo>
                <a:lnTo>
                  <a:pt x="1828" y="1426"/>
                </a:lnTo>
                <a:lnTo>
                  <a:pt x="1822" y="1426"/>
                </a:lnTo>
                <a:lnTo>
                  <a:pt x="1822" y="1456"/>
                </a:lnTo>
                <a:lnTo>
                  <a:pt x="1813" y="1456"/>
                </a:lnTo>
                <a:lnTo>
                  <a:pt x="1813" y="1462"/>
                </a:lnTo>
                <a:lnTo>
                  <a:pt x="1822" y="1462"/>
                </a:lnTo>
                <a:lnTo>
                  <a:pt x="1822" y="1468"/>
                </a:lnTo>
                <a:lnTo>
                  <a:pt x="1813" y="1468"/>
                </a:lnTo>
                <a:lnTo>
                  <a:pt x="1813" y="1473"/>
                </a:lnTo>
                <a:lnTo>
                  <a:pt x="1822" y="1473"/>
                </a:lnTo>
                <a:lnTo>
                  <a:pt x="1822" y="1522"/>
                </a:lnTo>
                <a:lnTo>
                  <a:pt x="1813" y="1522"/>
                </a:lnTo>
                <a:lnTo>
                  <a:pt x="1813" y="1528"/>
                </a:lnTo>
                <a:lnTo>
                  <a:pt x="1822" y="1528"/>
                </a:lnTo>
                <a:lnTo>
                  <a:pt x="1822" y="1534"/>
                </a:lnTo>
                <a:lnTo>
                  <a:pt x="1813" y="1534"/>
                </a:lnTo>
                <a:lnTo>
                  <a:pt x="1813" y="1540"/>
                </a:lnTo>
                <a:lnTo>
                  <a:pt x="1822" y="1540"/>
                </a:lnTo>
                <a:lnTo>
                  <a:pt x="1822" y="1590"/>
                </a:lnTo>
                <a:lnTo>
                  <a:pt x="1813" y="1590"/>
                </a:lnTo>
                <a:lnTo>
                  <a:pt x="1813" y="1595"/>
                </a:lnTo>
                <a:lnTo>
                  <a:pt x="1822" y="1595"/>
                </a:lnTo>
                <a:lnTo>
                  <a:pt x="1822" y="1601"/>
                </a:lnTo>
                <a:lnTo>
                  <a:pt x="1813" y="1601"/>
                </a:lnTo>
                <a:lnTo>
                  <a:pt x="1813" y="1606"/>
                </a:lnTo>
                <a:lnTo>
                  <a:pt x="1822" y="1606"/>
                </a:lnTo>
                <a:lnTo>
                  <a:pt x="1822" y="1656"/>
                </a:lnTo>
                <a:lnTo>
                  <a:pt x="1813" y="1656"/>
                </a:lnTo>
                <a:lnTo>
                  <a:pt x="1813" y="1661"/>
                </a:lnTo>
                <a:lnTo>
                  <a:pt x="1822" y="1661"/>
                </a:lnTo>
                <a:lnTo>
                  <a:pt x="1822" y="1667"/>
                </a:lnTo>
                <a:lnTo>
                  <a:pt x="1813" y="1667"/>
                </a:lnTo>
                <a:lnTo>
                  <a:pt x="1813" y="1673"/>
                </a:lnTo>
                <a:lnTo>
                  <a:pt x="1822" y="1673"/>
                </a:lnTo>
                <a:lnTo>
                  <a:pt x="1822" y="1723"/>
                </a:lnTo>
                <a:lnTo>
                  <a:pt x="1813" y="1723"/>
                </a:lnTo>
                <a:lnTo>
                  <a:pt x="1813" y="1729"/>
                </a:lnTo>
                <a:lnTo>
                  <a:pt x="1822" y="1729"/>
                </a:lnTo>
                <a:lnTo>
                  <a:pt x="1822" y="1733"/>
                </a:lnTo>
                <a:lnTo>
                  <a:pt x="1813" y="1733"/>
                </a:lnTo>
                <a:lnTo>
                  <a:pt x="1813" y="1739"/>
                </a:lnTo>
                <a:lnTo>
                  <a:pt x="1822" y="1739"/>
                </a:lnTo>
                <a:lnTo>
                  <a:pt x="1822" y="1753"/>
                </a:lnTo>
                <a:lnTo>
                  <a:pt x="1788" y="1753"/>
                </a:lnTo>
                <a:lnTo>
                  <a:pt x="1788" y="1813"/>
                </a:lnTo>
                <a:lnTo>
                  <a:pt x="1691" y="1813"/>
                </a:lnTo>
                <a:lnTo>
                  <a:pt x="1691" y="1713"/>
                </a:lnTo>
                <a:lnTo>
                  <a:pt x="1666" y="1713"/>
                </a:lnTo>
                <a:lnTo>
                  <a:pt x="1666" y="1680"/>
                </a:lnTo>
                <a:lnTo>
                  <a:pt x="1672" y="1680"/>
                </a:lnTo>
                <a:lnTo>
                  <a:pt x="1672" y="1674"/>
                </a:lnTo>
                <a:lnTo>
                  <a:pt x="1666" y="1674"/>
                </a:lnTo>
                <a:lnTo>
                  <a:pt x="1666" y="1669"/>
                </a:lnTo>
                <a:lnTo>
                  <a:pt x="1672" y="1669"/>
                </a:lnTo>
                <a:lnTo>
                  <a:pt x="1672" y="1664"/>
                </a:lnTo>
                <a:lnTo>
                  <a:pt x="1666" y="1664"/>
                </a:lnTo>
                <a:lnTo>
                  <a:pt x="1666" y="1614"/>
                </a:lnTo>
                <a:lnTo>
                  <a:pt x="1672" y="1614"/>
                </a:lnTo>
                <a:lnTo>
                  <a:pt x="1672" y="1608"/>
                </a:lnTo>
                <a:lnTo>
                  <a:pt x="1666" y="1608"/>
                </a:lnTo>
                <a:lnTo>
                  <a:pt x="1666" y="1602"/>
                </a:lnTo>
                <a:lnTo>
                  <a:pt x="1672" y="1602"/>
                </a:lnTo>
                <a:lnTo>
                  <a:pt x="1672" y="1596"/>
                </a:lnTo>
                <a:lnTo>
                  <a:pt x="1666" y="1596"/>
                </a:lnTo>
                <a:lnTo>
                  <a:pt x="1666" y="1566"/>
                </a:lnTo>
                <a:lnTo>
                  <a:pt x="1660" y="1566"/>
                </a:lnTo>
                <a:lnTo>
                  <a:pt x="1660" y="1596"/>
                </a:lnTo>
                <a:lnTo>
                  <a:pt x="1625" y="1596"/>
                </a:lnTo>
                <a:lnTo>
                  <a:pt x="1625" y="1566"/>
                </a:lnTo>
                <a:lnTo>
                  <a:pt x="1620" y="1566"/>
                </a:lnTo>
                <a:lnTo>
                  <a:pt x="1620" y="1596"/>
                </a:lnTo>
                <a:lnTo>
                  <a:pt x="1610" y="1596"/>
                </a:lnTo>
                <a:lnTo>
                  <a:pt x="1610" y="1602"/>
                </a:lnTo>
                <a:lnTo>
                  <a:pt x="1620" y="1602"/>
                </a:lnTo>
                <a:lnTo>
                  <a:pt x="1620" y="1608"/>
                </a:lnTo>
                <a:lnTo>
                  <a:pt x="1610" y="1608"/>
                </a:lnTo>
                <a:lnTo>
                  <a:pt x="1610" y="1614"/>
                </a:lnTo>
                <a:lnTo>
                  <a:pt x="1620" y="1614"/>
                </a:lnTo>
                <a:lnTo>
                  <a:pt x="1620" y="1664"/>
                </a:lnTo>
                <a:lnTo>
                  <a:pt x="1610" y="1664"/>
                </a:lnTo>
                <a:lnTo>
                  <a:pt x="1610" y="1669"/>
                </a:lnTo>
                <a:lnTo>
                  <a:pt x="1620" y="1669"/>
                </a:lnTo>
                <a:lnTo>
                  <a:pt x="1620" y="1674"/>
                </a:lnTo>
                <a:lnTo>
                  <a:pt x="1610" y="1674"/>
                </a:lnTo>
                <a:lnTo>
                  <a:pt x="1610" y="1680"/>
                </a:lnTo>
                <a:lnTo>
                  <a:pt x="1620" y="1680"/>
                </a:lnTo>
                <a:lnTo>
                  <a:pt x="1620" y="1713"/>
                </a:lnTo>
                <a:lnTo>
                  <a:pt x="1587" y="1713"/>
                </a:lnTo>
                <a:lnTo>
                  <a:pt x="1587" y="1813"/>
                </a:lnTo>
                <a:lnTo>
                  <a:pt x="1530" y="1813"/>
                </a:lnTo>
                <a:lnTo>
                  <a:pt x="1530" y="1042"/>
                </a:lnTo>
                <a:lnTo>
                  <a:pt x="1565" y="1042"/>
                </a:lnTo>
                <a:lnTo>
                  <a:pt x="1455" y="798"/>
                </a:lnTo>
                <a:lnTo>
                  <a:pt x="1446" y="798"/>
                </a:lnTo>
                <a:lnTo>
                  <a:pt x="1446" y="788"/>
                </a:lnTo>
                <a:lnTo>
                  <a:pt x="1446" y="788"/>
                </a:lnTo>
                <a:lnTo>
                  <a:pt x="1446" y="782"/>
                </a:lnTo>
                <a:lnTo>
                  <a:pt x="1447" y="777"/>
                </a:lnTo>
                <a:lnTo>
                  <a:pt x="1446" y="773"/>
                </a:lnTo>
                <a:lnTo>
                  <a:pt x="1446" y="773"/>
                </a:lnTo>
                <a:lnTo>
                  <a:pt x="1445" y="767"/>
                </a:lnTo>
                <a:lnTo>
                  <a:pt x="1445" y="765"/>
                </a:lnTo>
                <a:lnTo>
                  <a:pt x="1445" y="765"/>
                </a:lnTo>
                <a:lnTo>
                  <a:pt x="1445" y="723"/>
                </a:lnTo>
                <a:lnTo>
                  <a:pt x="1445" y="690"/>
                </a:lnTo>
                <a:lnTo>
                  <a:pt x="1444" y="670"/>
                </a:lnTo>
                <a:lnTo>
                  <a:pt x="1444" y="670"/>
                </a:lnTo>
                <a:lnTo>
                  <a:pt x="1440" y="651"/>
                </a:lnTo>
                <a:lnTo>
                  <a:pt x="1439" y="641"/>
                </a:lnTo>
                <a:lnTo>
                  <a:pt x="1439" y="641"/>
                </a:lnTo>
                <a:lnTo>
                  <a:pt x="1438" y="608"/>
                </a:lnTo>
                <a:lnTo>
                  <a:pt x="1437" y="579"/>
                </a:lnTo>
                <a:lnTo>
                  <a:pt x="1438" y="565"/>
                </a:lnTo>
                <a:lnTo>
                  <a:pt x="1439" y="553"/>
                </a:lnTo>
                <a:lnTo>
                  <a:pt x="1439" y="553"/>
                </a:lnTo>
                <a:lnTo>
                  <a:pt x="1438" y="527"/>
                </a:lnTo>
                <a:lnTo>
                  <a:pt x="1435" y="499"/>
                </a:lnTo>
                <a:lnTo>
                  <a:pt x="1432" y="456"/>
                </a:lnTo>
                <a:lnTo>
                  <a:pt x="1432" y="456"/>
                </a:lnTo>
                <a:lnTo>
                  <a:pt x="1432" y="455"/>
                </a:lnTo>
                <a:lnTo>
                  <a:pt x="1435" y="452"/>
                </a:lnTo>
                <a:lnTo>
                  <a:pt x="1435" y="452"/>
                </a:lnTo>
                <a:lnTo>
                  <a:pt x="1438" y="450"/>
                </a:lnTo>
                <a:lnTo>
                  <a:pt x="1440" y="447"/>
                </a:lnTo>
                <a:lnTo>
                  <a:pt x="1442" y="443"/>
                </a:lnTo>
                <a:lnTo>
                  <a:pt x="1468" y="478"/>
                </a:lnTo>
                <a:lnTo>
                  <a:pt x="1468" y="478"/>
                </a:lnTo>
                <a:lnTo>
                  <a:pt x="1470" y="459"/>
                </a:lnTo>
                <a:lnTo>
                  <a:pt x="1473" y="444"/>
                </a:lnTo>
                <a:lnTo>
                  <a:pt x="1474" y="439"/>
                </a:lnTo>
                <a:lnTo>
                  <a:pt x="1475" y="437"/>
                </a:lnTo>
                <a:lnTo>
                  <a:pt x="1475" y="437"/>
                </a:lnTo>
                <a:lnTo>
                  <a:pt x="1477" y="437"/>
                </a:lnTo>
                <a:lnTo>
                  <a:pt x="1481" y="437"/>
                </a:lnTo>
                <a:lnTo>
                  <a:pt x="1484" y="438"/>
                </a:lnTo>
                <a:lnTo>
                  <a:pt x="1484" y="438"/>
                </a:lnTo>
                <a:lnTo>
                  <a:pt x="1488" y="439"/>
                </a:lnTo>
                <a:lnTo>
                  <a:pt x="1491" y="438"/>
                </a:lnTo>
                <a:lnTo>
                  <a:pt x="1493" y="438"/>
                </a:lnTo>
                <a:lnTo>
                  <a:pt x="1493" y="438"/>
                </a:lnTo>
                <a:lnTo>
                  <a:pt x="1503" y="432"/>
                </a:lnTo>
                <a:lnTo>
                  <a:pt x="1503" y="432"/>
                </a:lnTo>
                <a:lnTo>
                  <a:pt x="1506" y="431"/>
                </a:lnTo>
                <a:lnTo>
                  <a:pt x="1507" y="430"/>
                </a:lnTo>
                <a:lnTo>
                  <a:pt x="1510" y="428"/>
                </a:lnTo>
                <a:lnTo>
                  <a:pt x="1510" y="428"/>
                </a:lnTo>
                <a:lnTo>
                  <a:pt x="1512" y="424"/>
                </a:lnTo>
                <a:lnTo>
                  <a:pt x="1514" y="418"/>
                </a:lnTo>
                <a:lnTo>
                  <a:pt x="1514" y="415"/>
                </a:lnTo>
                <a:lnTo>
                  <a:pt x="1514" y="411"/>
                </a:lnTo>
                <a:lnTo>
                  <a:pt x="1513" y="408"/>
                </a:lnTo>
                <a:lnTo>
                  <a:pt x="1511" y="403"/>
                </a:lnTo>
                <a:lnTo>
                  <a:pt x="1511" y="403"/>
                </a:lnTo>
                <a:lnTo>
                  <a:pt x="1513" y="397"/>
                </a:lnTo>
                <a:lnTo>
                  <a:pt x="1514" y="392"/>
                </a:lnTo>
                <a:lnTo>
                  <a:pt x="1515" y="388"/>
                </a:lnTo>
                <a:lnTo>
                  <a:pt x="1515" y="388"/>
                </a:lnTo>
                <a:lnTo>
                  <a:pt x="1517" y="339"/>
                </a:lnTo>
                <a:lnTo>
                  <a:pt x="1489" y="353"/>
                </a:lnTo>
                <a:lnTo>
                  <a:pt x="1471" y="323"/>
                </a:lnTo>
                <a:lnTo>
                  <a:pt x="1471" y="323"/>
                </a:lnTo>
                <a:lnTo>
                  <a:pt x="1470" y="321"/>
                </a:lnTo>
                <a:lnTo>
                  <a:pt x="1467" y="314"/>
                </a:lnTo>
                <a:lnTo>
                  <a:pt x="1463" y="309"/>
                </a:lnTo>
                <a:lnTo>
                  <a:pt x="1459" y="304"/>
                </a:lnTo>
                <a:lnTo>
                  <a:pt x="1452" y="299"/>
                </a:lnTo>
                <a:lnTo>
                  <a:pt x="1441" y="293"/>
                </a:lnTo>
                <a:lnTo>
                  <a:pt x="1441" y="293"/>
                </a:lnTo>
                <a:lnTo>
                  <a:pt x="1425" y="284"/>
                </a:lnTo>
                <a:lnTo>
                  <a:pt x="1417" y="279"/>
                </a:lnTo>
                <a:lnTo>
                  <a:pt x="1412" y="276"/>
                </a:lnTo>
                <a:lnTo>
                  <a:pt x="1412" y="276"/>
                </a:lnTo>
                <a:lnTo>
                  <a:pt x="1411" y="275"/>
                </a:lnTo>
                <a:lnTo>
                  <a:pt x="1409" y="273"/>
                </a:lnTo>
                <a:lnTo>
                  <a:pt x="1408" y="272"/>
                </a:lnTo>
                <a:lnTo>
                  <a:pt x="1408" y="272"/>
                </a:lnTo>
                <a:lnTo>
                  <a:pt x="1401" y="273"/>
                </a:lnTo>
                <a:lnTo>
                  <a:pt x="1402" y="263"/>
                </a:lnTo>
                <a:lnTo>
                  <a:pt x="1402" y="263"/>
                </a:lnTo>
                <a:lnTo>
                  <a:pt x="1404" y="261"/>
                </a:lnTo>
                <a:lnTo>
                  <a:pt x="1410" y="254"/>
                </a:lnTo>
                <a:lnTo>
                  <a:pt x="1416" y="243"/>
                </a:lnTo>
                <a:lnTo>
                  <a:pt x="1418" y="238"/>
                </a:lnTo>
                <a:lnTo>
                  <a:pt x="1419" y="232"/>
                </a:lnTo>
                <a:lnTo>
                  <a:pt x="1431" y="231"/>
                </a:lnTo>
                <a:lnTo>
                  <a:pt x="1431" y="231"/>
                </a:lnTo>
                <a:lnTo>
                  <a:pt x="1433" y="231"/>
                </a:lnTo>
                <a:lnTo>
                  <a:pt x="1438" y="227"/>
                </a:lnTo>
                <a:lnTo>
                  <a:pt x="1439" y="225"/>
                </a:lnTo>
                <a:lnTo>
                  <a:pt x="1438" y="222"/>
                </a:lnTo>
                <a:lnTo>
                  <a:pt x="1435" y="219"/>
                </a:lnTo>
                <a:lnTo>
                  <a:pt x="1430" y="215"/>
                </a:lnTo>
                <a:lnTo>
                  <a:pt x="1430" y="215"/>
                </a:lnTo>
                <a:lnTo>
                  <a:pt x="1431" y="207"/>
                </a:lnTo>
                <a:lnTo>
                  <a:pt x="1431" y="200"/>
                </a:lnTo>
                <a:lnTo>
                  <a:pt x="1431" y="191"/>
                </a:lnTo>
                <a:lnTo>
                  <a:pt x="1427" y="182"/>
                </a:lnTo>
                <a:lnTo>
                  <a:pt x="1424" y="178"/>
                </a:lnTo>
                <a:lnTo>
                  <a:pt x="1420" y="174"/>
                </a:lnTo>
                <a:lnTo>
                  <a:pt x="1416" y="170"/>
                </a:lnTo>
                <a:lnTo>
                  <a:pt x="1411" y="167"/>
                </a:lnTo>
                <a:lnTo>
                  <a:pt x="1404" y="165"/>
                </a:lnTo>
                <a:lnTo>
                  <a:pt x="1396" y="163"/>
                </a:lnTo>
                <a:lnTo>
                  <a:pt x="1396" y="163"/>
                </a:lnTo>
                <a:lnTo>
                  <a:pt x="1388" y="163"/>
                </a:lnTo>
                <a:lnTo>
                  <a:pt x="1382" y="165"/>
                </a:lnTo>
                <a:lnTo>
                  <a:pt x="1375" y="167"/>
                </a:lnTo>
                <a:lnTo>
                  <a:pt x="1368" y="170"/>
                </a:lnTo>
                <a:lnTo>
                  <a:pt x="1362" y="176"/>
                </a:lnTo>
                <a:lnTo>
                  <a:pt x="1357" y="184"/>
                </a:lnTo>
                <a:lnTo>
                  <a:pt x="1352" y="196"/>
                </a:lnTo>
                <a:lnTo>
                  <a:pt x="1352" y="196"/>
                </a:lnTo>
                <a:lnTo>
                  <a:pt x="1346" y="197"/>
                </a:lnTo>
                <a:lnTo>
                  <a:pt x="1342" y="198"/>
                </a:lnTo>
                <a:lnTo>
                  <a:pt x="1339" y="200"/>
                </a:lnTo>
                <a:lnTo>
                  <a:pt x="1338" y="203"/>
                </a:lnTo>
                <a:lnTo>
                  <a:pt x="1339" y="206"/>
                </a:lnTo>
                <a:lnTo>
                  <a:pt x="1342" y="210"/>
                </a:lnTo>
                <a:lnTo>
                  <a:pt x="1342" y="210"/>
                </a:lnTo>
                <a:lnTo>
                  <a:pt x="1349" y="214"/>
                </a:lnTo>
                <a:lnTo>
                  <a:pt x="1349" y="214"/>
                </a:lnTo>
                <a:lnTo>
                  <a:pt x="1347" y="217"/>
                </a:lnTo>
                <a:lnTo>
                  <a:pt x="1347" y="222"/>
                </a:lnTo>
                <a:lnTo>
                  <a:pt x="1347" y="227"/>
                </a:lnTo>
                <a:lnTo>
                  <a:pt x="1349" y="231"/>
                </a:lnTo>
                <a:lnTo>
                  <a:pt x="1351" y="235"/>
                </a:lnTo>
                <a:lnTo>
                  <a:pt x="1353" y="240"/>
                </a:lnTo>
                <a:lnTo>
                  <a:pt x="1353" y="240"/>
                </a:lnTo>
                <a:lnTo>
                  <a:pt x="1356" y="243"/>
                </a:lnTo>
                <a:lnTo>
                  <a:pt x="1356" y="246"/>
                </a:lnTo>
                <a:lnTo>
                  <a:pt x="1354" y="264"/>
                </a:lnTo>
                <a:lnTo>
                  <a:pt x="1354" y="264"/>
                </a:lnTo>
                <a:lnTo>
                  <a:pt x="1347" y="268"/>
                </a:lnTo>
                <a:lnTo>
                  <a:pt x="1343" y="272"/>
                </a:lnTo>
                <a:lnTo>
                  <a:pt x="1340" y="276"/>
                </a:lnTo>
                <a:lnTo>
                  <a:pt x="1340" y="279"/>
                </a:lnTo>
                <a:lnTo>
                  <a:pt x="1301" y="294"/>
                </a:lnTo>
                <a:lnTo>
                  <a:pt x="1301" y="294"/>
                </a:lnTo>
                <a:lnTo>
                  <a:pt x="1293" y="300"/>
                </a:lnTo>
                <a:lnTo>
                  <a:pt x="1285" y="306"/>
                </a:lnTo>
                <a:lnTo>
                  <a:pt x="1277" y="315"/>
                </a:lnTo>
                <a:lnTo>
                  <a:pt x="1277" y="315"/>
                </a:lnTo>
                <a:lnTo>
                  <a:pt x="1238" y="364"/>
                </a:lnTo>
                <a:lnTo>
                  <a:pt x="1220" y="365"/>
                </a:lnTo>
                <a:lnTo>
                  <a:pt x="1182" y="341"/>
                </a:lnTo>
                <a:lnTo>
                  <a:pt x="1182" y="341"/>
                </a:lnTo>
                <a:lnTo>
                  <a:pt x="1172" y="334"/>
                </a:lnTo>
                <a:lnTo>
                  <a:pt x="1164" y="330"/>
                </a:lnTo>
                <a:lnTo>
                  <a:pt x="1160" y="329"/>
                </a:lnTo>
                <a:lnTo>
                  <a:pt x="1156" y="329"/>
                </a:lnTo>
                <a:lnTo>
                  <a:pt x="1156" y="329"/>
                </a:lnTo>
                <a:lnTo>
                  <a:pt x="1152" y="331"/>
                </a:lnTo>
                <a:lnTo>
                  <a:pt x="1147" y="335"/>
                </a:lnTo>
                <a:lnTo>
                  <a:pt x="1133" y="346"/>
                </a:lnTo>
                <a:lnTo>
                  <a:pt x="1117" y="363"/>
                </a:lnTo>
                <a:lnTo>
                  <a:pt x="1138" y="363"/>
                </a:lnTo>
                <a:lnTo>
                  <a:pt x="1156" y="366"/>
                </a:lnTo>
                <a:lnTo>
                  <a:pt x="1156" y="366"/>
                </a:lnTo>
                <a:lnTo>
                  <a:pt x="1163" y="371"/>
                </a:lnTo>
                <a:lnTo>
                  <a:pt x="1170" y="373"/>
                </a:lnTo>
                <a:lnTo>
                  <a:pt x="1176" y="375"/>
                </a:lnTo>
                <a:lnTo>
                  <a:pt x="1204" y="425"/>
                </a:lnTo>
                <a:lnTo>
                  <a:pt x="1277" y="404"/>
                </a:lnTo>
                <a:lnTo>
                  <a:pt x="1277" y="404"/>
                </a:lnTo>
                <a:lnTo>
                  <a:pt x="1271" y="478"/>
                </a:lnTo>
                <a:lnTo>
                  <a:pt x="1271" y="478"/>
                </a:lnTo>
                <a:lnTo>
                  <a:pt x="1269" y="489"/>
                </a:lnTo>
                <a:lnTo>
                  <a:pt x="1269" y="494"/>
                </a:lnTo>
                <a:lnTo>
                  <a:pt x="1270" y="496"/>
                </a:lnTo>
                <a:lnTo>
                  <a:pt x="1271" y="498"/>
                </a:lnTo>
                <a:lnTo>
                  <a:pt x="1273" y="500"/>
                </a:lnTo>
                <a:lnTo>
                  <a:pt x="1278" y="503"/>
                </a:lnTo>
                <a:lnTo>
                  <a:pt x="1283" y="503"/>
                </a:lnTo>
                <a:lnTo>
                  <a:pt x="1288" y="502"/>
                </a:lnTo>
                <a:lnTo>
                  <a:pt x="1298" y="500"/>
                </a:lnTo>
                <a:lnTo>
                  <a:pt x="1298" y="500"/>
                </a:lnTo>
                <a:lnTo>
                  <a:pt x="1295" y="532"/>
                </a:lnTo>
                <a:lnTo>
                  <a:pt x="1294" y="558"/>
                </a:lnTo>
                <a:lnTo>
                  <a:pt x="1294" y="570"/>
                </a:lnTo>
                <a:lnTo>
                  <a:pt x="1295" y="579"/>
                </a:lnTo>
                <a:lnTo>
                  <a:pt x="1295" y="579"/>
                </a:lnTo>
                <a:lnTo>
                  <a:pt x="1296" y="587"/>
                </a:lnTo>
                <a:lnTo>
                  <a:pt x="1296" y="597"/>
                </a:lnTo>
                <a:lnTo>
                  <a:pt x="1295" y="618"/>
                </a:lnTo>
                <a:lnTo>
                  <a:pt x="1294" y="637"/>
                </a:lnTo>
                <a:lnTo>
                  <a:pt x="1293" y="651"/>
                </a:lnTo>
                <a:lnTo>
                  <a:pt x="1293" y="651"/>
                </a:lnTo>
                <a:lnTo>
                  <a:pt x="1292" y="659"/>
                </a:lnTo>
                <a:lnTo>
                  <a:pt x="1291" y="666"/>
                </a:lnTo>
                <a:lnTo>
                  <a:pt x="1289" y="672"/>
                </a:lnTo>
                <a:lnTo>
                  <a:pt x="1291" y="675"/>
                </a:lnTo>
                <a:lnTo>
                  <a:pt x="1292" y="678"/>
                </a:lnTo>
                <a:lnTo>
                  <a:pt x="1292" y="678"/>
                </a:lnTo>
                <a:lnTo>
                  <a:pt x="1294" y="707"/>
                </a:lnTo>
                <a:lnTo>
                  <a:pt x="1294" y="722"/>
                </a:lnTo>
                <a:lnTo>
                  <a:pt x="1293" y="732"/>
                </a:lnTo>
                <a:lnTo>
                  <a:pt x="1293" y="732"/>
                </a:lnTo>
                <a:lnTo>
                  <a:pt x="1287" y="746"/>
                </a:lnTo>
                <a:lnTo>
                  <a:pt x="1285" y="752"/>
                </a:lnTo>
                <a:lnTo>
                  <a:pt x="1285" y="754"/>
                </a:lnTo>
                <a:lnTo>
                  <a:pt x="1286" y="755"/>
                </a:lnTo>
                <a:lnTo>
                  <a:pt x="1286" y="755"/>
                </a:lnTo>
                <a:lnTo>
                  <a:pt x="1292" y="761"/>
                </a:lnTo>
                <a:lnTo>
                  <a:pt x="1294" y="763"/>
                </a:lnTo>
                <a:lnTo>
                  <a:pt x="1295" y="766"/>
                </a:lnTo>
                <a:lnTo>
                  <a:pt x="1295" y="766"/>
                </a:lnTo>
                <a:lnTo>
                  <a:pt x="1294" y="770"/>
                </a:lnTo>
                <a:lnTo>
                  <a:pt x="1293" y="774"/>
                </a:lnTo>
                <a:lnTo>
                  <a:pt x="1291" y="779"/>
                </a:lnTo>
                <a:lnTo>
                  <a:pt x="1277" y="797"/>
                </a:lnTo>
                <a:lnTo>
                  <a:pt x="1276" y="798"/>
                </a:lnTo>
                <a:lnTo>
                  <a:pt x="1090" y="798"/>
                </a:lnTo>
                <a:lnTo>
                  <a:pt x="1090" y="743"/>
                </a:lnTo>
                <a:lnTo>
                  <a:pt x="1065" y="743"/>
                </a:lnTo>
                <a:lnTo>
                  <a:pt x="1065" y="730"/>
                </a:lnTo>
                <a:lnTo>
                  <a:pt x="1070" y="730"/>
                </a:lnTo>
                <a:lnTo>
                  <a:pt x="1070" y="725"/>
                </a:lnTo>
                <a:lnTo>
                  <a:pt x="1065" y="725"/>
                </a:lnTo>
                <a:lnTo>
                  <a:pt x="1065" y="721"/>
                </a:lnTo>
                <a:lnTo>
                  <a:pt x="1070" y="721"/>
                </a:lnTo>
                <a:lnTo>
                  <a:pt x="1070" y="716"/>
                </a:lnTo>
                <a:lnTo>
                  <a:pt x="1065" y="716"/>
                </a:lnTo>
                <a:lnTo>
                  <a:pt x="1065" y="677"/>
                </a:lnTo>
                <a:lnTo>
                  <a:pt x="1070" y="677"/>
                </a:lnTo>
                <a:lnTo>
                  <a:pt x="1070" y="672"/>
                </a:lnTo>
                <a:lnTo>
                  <a:pt x="1065" y="672"/>
                </a:lnTo>
                <a:lnTo>
                  <a:pt x="1065" y="667"/>
                </a:lnTo>
                <a:lnTo>
                  <a:pt x="1070" y="667"/>
                </a:lnTo>
                <a:lnTo>
                  <a:pt x="1070" y="663"/>
                </a:lnTo>
                <a:lnTo>
                  <a:pt x="1065" y="663"/>
                </a:lnTo>
                <a:lnTo>
                  <a:pt x="1065" y="623"/>
                </a:lnTo>
                <a:lnTo>
                  <a:pt x="1070" y="623"/>
                </a:lnTo>
                <a:lnTo>
                  <a:pt x="1070" y="619"/>
                </a:lnTo>
                <a:lnTo>
                  <a:pt x="1065" y="619"/>
                </a:lnTo>
                <a:lnTo>
                  <a:pt x="1065" y="614"/>
                </a:lnTo>
                <a:lnTo>
                  <a:pt x="1070" y="614"/>
                </a:lnTo>
                <a:lnTo>
                  <a:pt x="1070" y="609"/>
                </a:lnTo>
                <a:lnTo>
                  <a:pt x="1065" y="609"/>
                </a:lnTo>
                <a:lnTo>
                  <a:pt x="1065" y="570"/>
                </a:lnTo>
                <a:lnTo>
                  <a:pt x="1070" y="570"/>
                </a:lnTo>
                <a:lnTo>
                  <a:pt x="1070" y="565"/>
                </a:lnTo>
                <a:lnTo>
                  <a:pt x="1065" y="565"/>
                </a:lnTo>
                <a:lnTo>
                  <a:pt x="1065" y="561"/>
                </a:lnTo>
                <a:lnTo>
                  <a:pt x="1070" y="561"/>
                </a:lnTo>
                <a:lnTo>
                  <a:pt x="1070" y="556"/>
                </a:lnTo>
                <a:lnTo>
                  <a:pt x="1065" y="556"/>
                </a:lnTo>
                <a:lnTo>
                  <a:pt x="1065" y="517"/>
                </a:lnTo>
                <a:lnTo>
                  <a:pt x="1070" y="517"/>
                </a:lnTo>
                <a:lnTo>
                  <a:pt x="1070" y="512"/>
                </a:lnTo>
                <a:lnTo>
                  <a:pt x="1065" y="512"/>
                </a:lnTo>
                <a:lnTo>
                  <a:pt x="1065" y="507"/>
                </a:lnTo>
                <a:lnTo>
                  <a:pt x="1070" y="507"/>
                </a:lnTo>
                <a:lnTo>
                  <a:pt x="1070" y="503"/>
                </a:lnTo>
                <a:lnTo>
                  <a:pt x="1065" y="503"/>
                </a:lnTo>
                <a:lnTo>
                  <a:pt x="1065" y="463"/>
                </a:lnTo>
                <a:lnTo>
                  <a:pt x="1070" y="463"/>
                </a:lnTo>
                <a:lnTo>
                  <a:pt x="1070" y="459"/>
                </a:lnTo>
                <a:lnTo>
                  <a:pt x="1065" y="459"/>
                </a:lnTo>
                <a:lnTo>
                  <a:pt x="1065" y="454"/>
                </a:lnTo>
                <a:lnTo>
                  <a:pt x="1070" y="454"/>
                </a:lnTo>
                <a:lnTo>
                  <a:pt x="1070" y="450"/>
                </a:lnTo>
                <a:lnTo>
                  <a:pt x="1065" y="450"/>
                </a:lnTo>
                <a:lnTo>
                  <a:pt x="1065" y="410"/>
                </a:lnTo>
                <a:lnTo>
                  <a:pt x="1070" y="410"/>
                </a:lnTo>
                <a:lnTo>
                  <a:pt x="1070" y="405"/>
                </a:lnTo>
                <a:lnTo>
                  <a:pt x="1065" y="405"/>
                </a:lnTo>
                <a:lnTo>
                  <a:pt x="1065" y="401"/>
                </a:lnTo>
                <a:lnTo>
                  <a:pt x="1070" y="401"/>
                </a:lnTo>
                <a:lnTo>
                  <a:pt x="1070" y="396"/>
                </a:lnTo>
                <a:lnTo>
                  <a:pt x="1065" y="396"/>
                </a:lnTo>
                <a:lnTo>
                  <a:pt x="1065" y="357"/>
                </a:lnTo>
                <a:lnTo>
                  <a:pt x="1070" y="357"/>
                </a:lnTo>
                <a:lnTo>
                  <a:pt x="1070" y="352"/>
                </a:lnTo>
                <a:lnTo>
                  <a:pt x="1065" y="352"/>
                </a:lnTo>
                <a:lnTo>
                  <a:pt x="1065" y="348"/>
                </a:lnTo>
                <a:lnTo>
                  <a:pt x="1070" y="348"/>
                </a:lnTo>
                <a:lnTo>
                  <a:pt x="1070" y="344"/>
                </a:lnTo>
                <a:lnTo>
                  <a:pt x="1065" y="344"/>
                </a:lnTo>
                <a:lnTo>
                  <a:pt x="1065" y="320"/>
                </a:lnTo>
                <a:lnTo>
                  <a:pt x="1058" y="320"/>
                </a:lnTo>
                <a:lnTo>
                  <a:pt x="1058" y="344"/>
                </a:lnTo>
                <a:lnTo>
                  <a:pt x="1024" y="344"/>
                </a:lnTo>
                <a:lnTo>
                  <a:pt x="1024" y="320"/>
                </a:lnTo>
                <a:lnTo>
                  <a:pt x="1017" y="320"/>
                </a:lnTo>
                <a:lnTo>
                  <a:pt x="1017" y="344"/>
                </a:lnTo>
                <a:lnTo>
                  <a:pt x="1009" y="344"/>
                </a:lnTo>
                <a:lnTo>
                  <a:pt x="1009" y="348"/>
                </a:lnTo>
                <a:lnTo>
                  <a:pt x="1017" y="348"/>
                </a:lnTo>
                <a:lnTo>
                  <a:pt x="1017" y="352"/>
                </a:lnTo>
                <a:lnTo>
                  <a:pt x="1009" y="352"/>
                </a:lnTo>
                <a:lnTo>
                  <a:pt x="1009" y="357"/>
                </a:lnTo>
                <a:lnTo>
                  <a:pt x="1017" y="357"/>
                </a:lnTo>
                <a:lnTo>
                  <a:pt x="1017" y="396"/>
                </a:lnTo>
                <a:lnTo>
                  <a:pt x="1009" y="396"/>
                </a:lnTo>
                <a:lnTo>
                  <a:pt x="1009" y="401"/>
                </a:lnTo>
                <a:lnTo>
                  <a:pt x="1017" y="401"/>
                </a:lnTo>
                <a:lnTo>
                  <a:pt x="1017" y="405"/>
                </a:lnTo>
                <a:lnTo>
                  <a:pt x="1009" y="405"/>
                </a:lnTo>
                <a:lnTo>
                  <a:pt x="1009" y="410"/>
                </a:lnTo>
                <a:lnTo>
                  <a:pt x="1017" y="410"/>
                </a:lnTo>
                <a:lnTo>
                  <a:pt x="1017" y="450"/>
                </a:lnTo>
                <a:lnTo>
                  <a:pt x="1009" y="450"/>
                </a:lnTo>
                <a:lnTo>
                  <a:pt x="1009" y="454"/>
                </a:lnTo>
                <a:lnTo>
                  <a:pt x="1017" y="454"/>
                </a:lnTo>
                <a:lnTo>
                  <a:pt x="1017" y="459"/>
                </a:lnTo>
                <a:lnTo>
                  <a:pt x="1009" y="459"/>
                </a:lnTo>
                <a:lnTo>
                  <a:pt x="1009" y="463"/>
                </a:lnTo>
                <a:lnTo>
                  <a:pt x="1017" y="463"/>
                </a:lnTo>
                <a:lnTo>
                  <a:pt x="1017" y="503"/>
                </a:lnTo>
                <a:lnTo>
                  <a:pt x="1009" y="503"/>
                </a:lnTo>
                <a:lnTo>
                  <a:pt x="1009" y="507"/>
                </a:lnTo>
                <a:lnTo>
                  <a:pt x="1017" y="507"/>
                </a:lnTo>
                <a:lnTo>
                  <a:pt x="1017" y="512"/>
                </a:lnTo>
                <a:lnTo>
                  <a:pt x="1009" y="512"/>
                </a:lnTo>
                <a:lnTo>
                  <a:pt x="1009" y="517"/>
                </a:lnTo>
                <a:lnTo>
                  <a:pt x="1017" y="517"/>
                </a:lnTo>
                <a:lnTo>
                  <a:pt x="1017" y="556"/>
                </a:lnTo>
                <a:lnTo>
                  <a:pt x="1009" y="556"/>
                </a:lnTo>
                <a:lnTo>
                  <a:pt x="1009" y="561"/>
                </a:lnTo>
                <a:lnTo>
                  <a:pt x="1017" y="561"/>
                </a:lnTo>
                <a:lnTo>
                  <a:pt x="1017" y="565"/>
                </a:lnTo>
                <a:lnTo>
                  <a:pt x="1009" y="565"/>
                </a:lnTo>
                <a:lnTo>
                  <a:pt x="1009" y="570"/>
                </a:lnTo>
                <a:lnTo>
                  <a:pt x="1017" y="570"/>
                </a:lnTo>
                <a:lnTo>
                  <a:pt x="1017" y="609"/>
                </a:lnTo>
                <a:lnTo>
                  <a:pt x="1009" y="609"/>
                </a:lnTo>
                <a:lnTo>
                  <a:pt x="1009" y="614"/>
                </a:lnTo>
                <a:lnTo>
                  <a:pt x="1017" y="614"/>
                </a:lnTo>
                <a:lnTo>
                  <a:pt x="1017" y="619"/>
                </a:lnTo>
                <a:lnTo>
                  <a:pt x="1009" y="619"/>
                </a:lnTo>
                <a:lnTo>
                  <a:pt x="1009" y="623"/>
                </a:lnTo>
                <a:lnTo>
                  <a:pt x="1017" y="623"/>
                </a:lnTo>
                <a:lnTo>
                  <a:pt x="1017" y="663"/>
                </a:lnTo>
                <a:lnTo>
                  <a:pt x="1009" y="663"/>
                </a:lnTo>
                <a:lnTo>
                  <a:pt x="1009" y="667"/>
                </a:lnTo>
                <a:lnTo>
                  <a:pt x="1017" y="667"/>
                </a:lnTo>
                <a:lnTo>
                  <a:pt x="1017" y="672"/>
                </a:lnTo>
                <a:lnTo>
                  <a:pt x="1009" y="672"/>
                </a:lnTo>
                <a:lnTo>
                  <a:pt x="1009" y="677"/>
                </a:lnTo>
                <a:lnTo>
                  <a:pt x="1017" y="677"/>
                </a:lnTo>
                <a:lnTo>
                  <a:pt x="1017" y="716"/>
                </a:lnTo>
                <a:lnTo>
                  <a:pt x="1009" y="716"/>
                </a:lnTo>
                <a:lnTo>
                  <a:pt x="1009" y="721"/>
                </a:lnTo>
                <a:lnTo>
                  <a:pt x="1017" y="721"/>
                </a:lnTo>
                <a:lnTo>
                  <a:pt x="1017" y="725"/>
                </a:lnTo>
                <a:lnTo>
                  <a:pt x="1009" y="725"/>
                </a:lnTo>
                <a:lnTo>
                  <a:pt x="1009" y="730"/>
                </a:lnTo>
                <a:lnTo>
                  <a:pt x="1017" y="730"/>
                </a:lnTo>
                <a:lnTo>
                  <a:pt x="1017" y="743"/>
                </a:lnTo>
                <a:lnTo>
                  <a:pt x="986" y="743"/>
                </a:lnTo>
                <a:lnTo>
                  <a:pt x="986" y="798"/>
                </a:lnTo>
                <a:lnTo>
                  <a:pt x="863" y="798"/>
                </a:lnTo>
                <a:lnTo>
                  <a:pt x="863" y="743"/>
                </a:lnTo>
                <a:lnTo>
                  <a:pt x="842" y="743"/>
                </a:lnTo>
                <a:lnTo>
                  <a:pt x="842" y="731"/>
                </a:lnTo>
                <a:lnTo>
                  <a:pt x="848" y="731"/>
                </a:lnTo>
                <a:lnTo>
                  <a:pt x="848" y="726"/>
                </a:lnTo>
                <a:lnTo>
                  <a:pt x="842" y="726"/>
                </a:lnTo>
                <a:lnTo>
                  <a:pt x="842" y="722"/>
                </a:lnTo>
                <a:lnTo>
                  <a:pt x="848" y="722"/>
                </a:lnTo>
                <a:lnTo>
                  <a:pt x="848" y="717"/>
                </a:lnTo>
                <a:lnTo>
                  <a:pt x="842" y="717"/>
                </a:lnTo>
                <a:lnTo>
                  <a:pt x="842" y="678"/>
                </a:lnTo>
                <a:lnTo>
                  <a:pt x="848" y="678"/>
                </a:lnTo>
                <a:lnTo>
                  <a:pt x="848" y="673"/>
                </a:lnTo>
                <a:lnTo>
                  <a:pt x="842" y="673"/>
                </a:lnTo>
                <a:lnTo>
                  <a:pt x="842" y="668"/>
                </a:lnTo>
                <a:lnTo>
                  <a:pt x="848" y="668"/>
                </a:lnTo>
                <a:lnTo>
                  <a:pt x="848" y="664"/>
                </a:lnTo>
                <a:lnTo>
                  <a:pt x="842" y="664"/>
                </a:lnTo>
                <a:lnTo>
                  <a:pt x="842" y="624"/>
                </a:lnTo>
                <a:lnTo>
                  <a:pt x="848" y="624"/>
                </a:lnTo>
                <a:lnTo>
                  <a:pt x="848" y="620"/>
                </a:lnTo>
                <a:lnTo>
                  <a:pt x="842" y="620"/>
                </a:lnTo>
                <a:lnTo>
                  <a:pt x="842" y="615"/>
                </a:lnTo>
                <a:lnTo>
                  <a:pt x="848" y="615"/>
                </a:lnTo>
                <a:lnTo>
                  <a:pt x="848" y="611"/>
                </a:lnTo>
                <a:lnTo>
                  <a:pt x="842" y="611"/>
                </a:lnTo>
                <a:lnTo>
                  <a:pt x="842" y="571"/>
                </a:lnTo>
                <a:lnTo>
                  <a:pt x="848" y="571"/>
                </a:lnTo>
                <a:lnTo>
                  <a:pt x="848" y="567"/>
                </a:lnTo>
                <a:lnTo>
                  <a:pt x="842" y="567"/>
                </a:lnTo>
                <a:lnTo>
                  <a:pt x="842" y="562"/>
                </a:lnTo>
                <a:lnTo>
                  <a:pt x="848" y="562"/>
                </a:lnTo>
                <a:lnTo>
                  <a:pt x="848" y="557"/>
                </a:lnTo>
                <a:lnTo>
                  <a:pt x="842" y="557"/>
                </a:lnTo>
                <a:lnTo>
                  <a:pt x="842" y="518"/>
                </a:lnTo>
                <a:lnTo>
                  <a:pt x="848" y="518"/>
                </a:lnTo>
                <a:lnTo>
                  <a:pt x="848" y="513"/>
                </a:lnTo>
                <a:lnTo>
                  <a:pt x="842" y="513"/>
                </a:lnTo>
                <a:lnTo>
                  <a:pt x="842" y="509"/>
                </a:lnTo>
                <a:lnTo>
                  <a:pt x="848" y="509"/>
                </a:lnTo>
                <a:lnTo>
                  <a:pt x="848" y="504"/>
                </a:lnTo>
                <a:lnTo>
                  <a:pt x="842" y="504"/>
                </a:lnTo>
                <a:lnTo>
                  <a:pt x="842" y="481"/>
                </a:lnTo>
                <a:lnTo>
                  <a:pt x="835" y="481"/>
                </a:lnTo>
                <a:lnTo>
                  <a:pt x="835" y="504"/>
                </a:lnTo>
                <a:lnTo>
                  <a:pt x="802" y="504"/>
                </a:lnTo>
                <a:lnTo>
                  <a:pt x="802" y="481"/>
                </a:lnTo>
                <a:lnTo>
                  <a:pt x="796" y="481"/>
                </a:lnTo>
                <a:lnTo>
                  <a:pt x="796" y="504"/>
                </a:lnTo>
                <a:lnTo>
                  <a:pt x="787" y="504"/>
                </a:lnTo>
                <a:lnTo>
                  <a:pt x="787" y="509"/>
                </a:lnTo>
                <a:lnTo>
                  <a:pt x="796" y="509"/>
                </a:lnTo>
                <a:lnTo>
                  <a:pt x="796" y="513"/>
                </a:lnTo>
                <a:lnTo>
                  <a:pt x="787" y="513"/>
                </a:lnTo>
                <a:lnTo>
                  <a:pt x="787" y="518"/>
                </a:lnTo>
                <a:lnTo>
                  <a:pt x="796" y="518"/>
                </a:lnTo>
                <a:lnTo>
                  <a:pt x="796" y="557"/>
                </a:lnTo>
                <a:lnTo>
                  <a:pt x="787" y="557"/>
                </a:lnTo>
                <a:lnTo>
                  <a:pt x="787" y="562"/>
                </a:lnTo>
                <a:lnTo>
                  <a:pt x="796" y="562"/>
                </a:lnTo>
                <a:lnTo>
                  <a:pt x="796" y="567"/>
                </a:lnTo>
                <a:lnTo>
                  <a:pt x="787" y="567"/>
                </a:lnTo>
                <a:lnTo>
                  <a:pt x="787" y="571"/>
                </a:lnTo>
                <a:lnTo>
                  <a:pt x="796" y="571"/>
                </a:lnTo>
                <a:lnTo>
                  <a:pt x="796" y="611"/>
                </a:lnTo>
                <a:lnTo>
                  <a:pt x="787" y="611"/>
                </a:lnTo>
                <a:lnTo>
                  <a:pt x="787" y="615"/>
                </a:lnTo>
                <a:lnTo>
                  <a:pt x="796" y="615"/>
                </a:lnTo>
                <a:lnTo>
                  <a:pt x="796" y="620"/>
                </a:lnTo>
                <a:lnTo>
                  <a:pt x="787" y="620"/>
                </a:lnTo>
                <a:lnTo>
                  <a:pt x="787" y="624"/>
                </a:lnTo>
                <a:lnTo>
                  <a:pt x="796" y="624"/>
                </a:lnTo>
                <a:lnTo>
                  <a:pt x="796" y="664"/>
                </a:lnTo>
                <a:lnTo>
                  <a:pt x="787" y="664"/>
                </a:lnTo>
                <a:lnTo>
                  <a:pt x="787" y="668"/>
                </a:lnTo>
                <a:lnTo>
                  <a:pt x="796" y="668"/>
                </a:lnTo>
                <a:lnTo>
                  <a:pt x="796" y="673"/>
                </a:lnTo>
                <a:lnTo>
                  <a:pt x="787" y="673"/>
                </a:lnTo>
                <a:lnTo>
                  <a:pt x="787" y="678"/>
                </a:lnTo>
                <a:lnTo>
                  <a:pt x="796" y="678"/>
                </a:lnTo>
                <a:lnTo>
                  <a:pt x="796" y="717"/>
                </a:lnTo>
                <a:lnTo>
                  <a:pt x="787" y="717"/>
                </a:lnTo>
                <a:lnTo>
                  <a:pt x="787" y="722"/>
                </a:lnTo>
                <a:lnTo>
                  <a:pt x="796" y="722"/>
                </a:lnTo>
                <a:lnTo>
                  <a:pt x="796" y="726"/>
                </a:lnTo>
                <a:lnTo>
                  <a:pt x="787" y="726"/>
                </a:lnTo>
                <a:lnTo>
                  <a:pt x="787" y="731"/>
                </a:lnTo>
                <a:lnTo>
                  <a:pt x="796" y="731"/>
                </a:lnTo>
                <a:lnTo>
                  <a:pt x="796" y="743"/>
                </a:lnTo>
                <a:lnTo>
                  <a:pt x="758" y="743"/>
                </a:lnTo>
                <a:lnTo>
                  <a:pt x="758" y="798"/>
                </a:lnTo>
                <a:lnTo>
                  <a:pt x="577" y="798"/>
                </a:lnTo>
                <a:lnTo>
                  <a:pt x="577" y="798"/>
                </a:lnTo>
                <a:lnTo>
                  <a:pt x="542" y="839"/>
                </a:lnTo>
                <a:lnTo>
                  <a:pt x="517" y="870"/>
                </a:lnTo>
                <a:lnTo>
                  <a:pt x="498" y="894"/>
                </a:lnTo>
                <a:lnTo>
                  <a:pt x="483" y="916"/>
                </a:lnTo>
                <a:lnTo>
                  <a:pt x="469" y="938"/>
                </a:lnTo>
                <a:lnTo>
                  <a:pt x="454" y="965"/>
                </a:lnTo>
                <a:lnTo>
                  <a:pt x="410" y="1042"/>
                </a:lnTo>
                <a:lnTo>
                  <a:pt x="422" y="1042"/>
                </a:lnTo>
                <a:lnTo>
                  <a:pt x="422" y="1354"/>
                </a:lnTo>
                <a:lnTo>
                  <a:pt x="317" y="1354"/>
                </a:lnTo>
                <a:lnTo>
                  <a:pt x="317" y="1354"/>
                </a:lnTo>
                <a:lnTo>
                  <a:pt x="312" y="1373"/>
                </a:lnTo>
                <a:lnTo>
                  <a:pt x="306" y="1391"/>
                </a:lnTo>
                <a:lnTo>
                  <a:pt x="298" y="1428"/>
                </a:lnTo>
                <a:lnTo>
                  <a:pt x="293" y="1463"/>
                </a:lnTo>
                <a:lnTo>
                  <a:pt x="291" y="1497"/>
                </a:lnTo>
                <a:lnTo>
                  <a:pt x="290" y="1529"/>
                </a:lnTo>
                <a:lnTo>
                  <a:pt x="292" y="1561"/>
                </a:lnTo>
                <a:lnTo>
                  <a:pt x="294" y="1590"/>
                </a:lnTo>
                <a:lnTo>
                  <a:pt x="299" y="1617"/>
                </a:lnTo>
                <a:lnTo>
                  <a:pt x="305" y="1643"/>
                </a:lnTo>
                <a:lnTo>
                  <a:pt x="310" y="1666"/>
                </a:lnTo>
                <a:lnTo>
                  <a:pt x="316" y="1687"/>
                </a:lnTo>
                <a:lnTo>
                  <a:pt x="323" y="1705"/>
                </a:lnTo>
                <a:lnTo>
                  <a:pt x="335" y="1734"/>
                </a:lnTo>
                <a:lnTo>
                  <a:pt x="343" y="1753"/>
                </a:lnTo>
                <a:lnTo>
                  <a:pt x="343" y="1753"/>
                </a:lnTo>
                <a:lnTo>
                  <a:pt x="348" y="1761"/>
                </a:lnTo>
                <a:lnTo>
                  <a:pt x="350" y="1770"/>
                </a:lnTo>
                <a:lnTo>
                  <a:pt x="352" y="1778"/>
                </a:lnTo>
                <a:lnTo>
                  <a:pt x="353" y="1788"/>
                </a:lnTo>
                <a:lnTo>
                  <a:pt x="355" y="1798"/>
                </a:lnTo>
                <a:lnTo>
                  <a:pt x="355" y="1807"/>
                </a:lnTo>
                <a:lnTo>
                  <a:pt x="353" y="1818"/>
                </a:lnTo>
                <a:lnTo>
                  <a:pt x="351" y="1828"/>
                </a:lnTo>
                <a:lnTo>
                  <a:pt x="345" y="1849"/>
                </a:lnTo>
                <a:lnTo>
                  <a:pt x="337" y="1871"/>
                </a:lnTo>
                <a:lnTo>
                  <a:pt x="327" y="1894"/>
                </a:lnTo>
                <a:lnTo>
                  <a:pt x="314" y="1917"/>
                </a:lnTo>
                <a:lnTo>
                  <a:pt x="300" y="1941"/>
                </a:lnTo>
                <a:lnTo>
                  <a:pt x="284" y="1965"/>
                </a:lnTo>
                <a:lnTo>
                  <a:pt x="266" y="1989"/>
                </a:lnTo>
                <a:lnTo>
                  <a:pt x="248" y="2015"/>
                </a:lnTo>
                <a:lnTo>
                  <a:pt x="210" y="2065"/>
                </a:lnTo>
                <a:lnTo>
                  <a:pt x="168" y="2114"/>
                </a:lnTo>
                <a:lnTo>
                  <a:pt x="129" y="2163"/>
                </a:lnTo>
                <a:lnTo>
                  <a:pt x="90" y="2210"/>
                </a:lnTo>
                <a:lnTo>
                  <a:pt x="73" y="2234"/>
                </a:lnTo>
                <a:lnTo>
                  <a:pt x="57" y="2256"/>
                </a:lnTo>
                <a:lnTo>
                  <a:pt x="42" y="2278"/>
                </a:lnTo>
                <a:lnTo>
                  <a:pt x="29" y="2299"/>
                </a:lnTo>
                <a:lnTo>
                  <a:pt x="19" y="2318"/>
                </a:lnTo>
                <a:lnTo>
                  <a:pt x="9" y="2338"/>
                </a:lnTo>
                <a:lnTo>
                  <a:pt x="3" y="2355"/>
                </a:lnTo>
                <a:lnTo>
                  <a:pt x="0" y="2373"/>
                </a:lnTo>
                <a:lnTo>
                  <a:pt x="0" y="2381"/>
                </a:lnTo>
                <a:lnTo>
                  <a:pt x="0" y="2388"/>
                </a:lnTo>
                <a:lnTo>
                  <a:pt x="1" y="2396"/>
                </a:lnTo>
                <a:lnTo>
                  <a:pt x="2" y="2403"/>
                </a:lnTo>
                <a:lnTo>
                  <a:pt x="6" y="2409"/>
                </a:lnTo>
                <a:lnTo>
                  <a:pt x="9" y="2416"/>
                </a:lnTo>
                <a:lnTo>
                  <a:pt x="14" y="2421"/>
                </a:lnTo>
                <a:lnTo>
                  <a:pt x="19" y="2427"/>
                </a:lnTo>
                <a:lnTo>
                  <a:pt x="19" y="2427"/>
                </a:lnTo>
                <a:lnTo>
                  <a:pt x="50" y="2454"/>
                </a:lnTo>
                <a:lnTo>
                  <a:pt x="78" y="2475"/>
                </a:lnTo>
                <a:lnTo>
                  <a:pt x="102" y="2492"/>
                </a:lnTo>
                <a:lnTo>
                  <a:pt x="127" y="2506"/>
                </a:lnTo>
                <a:lnTo>
                  <a:pt x="155" y="2520"/>
                </a:lnTo>
                <a:lnTo>
                  <a:pt x="189" y="2535"/>
                </a:lnTo>
                <a:lnTo>
                  <a:pt x="282" y="2575"/>
                </a:lnTo>
                <a:lnTo>
                  <a:pt x="282" y="2575"/>
                </a:lnTo>
                <a:lnTo>
                  <a:pt x="277" y="2581"/>
                </a:lnTo>
                <a:lnTo>
                  <a:pt x="264" y="2599"/>
                </a:lnTo>
                <a:lnTo>
                  <a:pt x="256" y="2610"/>
                </a:lnTo>
                <a:lnTo>
                  <a:pt x="249" y="2623"/>
                </a:lnTo>
                <a:lnTo>
                  <a:pt x="242" y="2638"/>
                </a:lnTo>
                <a:lnTo>
                  <a:pt x="238" y="2654"/>
                </a:lnTo>
                <a:lnTo>
                  <a:pt x="235" y="2672"/>
                </a:lnTo>
                <a:lnTo>
                  <a:pt x="234" y="2680"/>
                </a:lnTo>
                <a:lnTo>
                  <a:pt x="235" y="2689"/>
                </a:lnTo>
                <a:lnTo>
                  <a:pt x="236" y="2698"/>
                </a:lnTo>
                <a:lnTo>
                  <a:pt x="238" y="2708"/>
                </a:lnTo>
                <a:lnTo>
                  <a:pt x="241" y="2717"/>
                </a:lnTo>
                <a:lnTo>
                  <a:pt x="246" y="2725"/>
                </a:lnTo>
                <a:lnTo>
                  <a:pt x="250" y="2734"/>
                </a:lnTo>
                <a:lnTo>
                  <a:pt x="257" y="2743"/>
                </a:lnTo>
                <a:lnTo>
                  <a:pt x="265" y="2752"/>
                </a:lnTo>
                <a:lnTo>
                  <a:pt x="275" y="2761"/>
                </a:lnTo>
                <a:lnTo>
                  <a:pt x="285" y="2769"/>
                </a:lnTo>
                <a:lnTo>
                  <a:pt x="298" y="2777"/>
                </a:lnTo>
                <a:lnTo>
                  <a:pt x="312" y="2785"/>
                </a:lnTo>
                <a:lnTo>
                  <a:pt x="328" y="2792"/>
                </a:lnTo>
                <a:lnTo>
                  <a:pt x="328" y="2792"/>
                </a:lnTo>
                <a:lnTo>
                  <a:pt x="320" y="2796"/>
                </a:lnTo>
                <a:lnTo>
                  <a:pt x="312" y="2800"/>
                </a:lnTo>
                <a:lnTo>
                  <a:pt x="299" y="2808"/>
                </a:lnTo>
                <a:lnTo>
                  <a:pt x="288" y="2819"/>
                </a:lnTo>
                <a:lnTo>
                  <a:pt x="282" y="2830"/>
                </a:lnTo>
                <a:lnTo>
                  <a:pt x="276" y="2843"/>
                </a:lnTo>
                <a:lnTo>
                  <a:pt x="272" y="2856"/>
                </a:lnTo>
                <a:lnTo>
                  <a:pt x="271" y="2869"/>
                </a:lnTo>
                <a:lnTo>
                  <a:pt x="271" y="2882"/>
                </a:lnTo>
                <a:lnTo>
                  <a:pt x="273" y="2895"/>
                </a:lnTo>
                <a:lnTo>
                  <a:pt x="277" y="2909"/>
                </a:lnTo>
                <a:lnTo>
                  <a:pt x="280" y="2922"/>
                </a:lnTo>
                <a:lnTo>
                  <a:pt x="286" y="2933"/>
                </a:lnTo>
                <a:lnTo>
                  <a:pt x="292" y="2944"/>
                </a:lnTo>
                <a:lnTo>
                  <a:pt x="298" y="2954"/>
                </a:lnTo>
                <a:lnTo>
                  <a:pt x="305" y="2962"/>
                </a:lnTo>
                <a:lnTo>
                  <a:pt x="312" y="2969"/>
                </a:lnTo>
                <a:lnTo>
                  <a:pt x="312" y="2969"/>
                </a:lnTo>
                <a:lnTo>
                  <a:pt x="317" y="2974"/>
                </a:lnTo>
                <a:lnTo>
                  <a:pt x="322" y="2980"/>
                </a:lnTo>
                <a:lnTo>
                  <a:pt x="326" y="2987"/>
                </a:lnTo>
                <a:lnTo>
                  <a:pt x="329" y="2994"/>
                </a:lnTo>
                <a:lnTo>
                  <a:pt x="334" y="3009"/>
                </a:lnTo>
                <a:lnTo>
                  <a:pt x="337" y="3026"/>
                </a:lnTo>
                <a:lnTo>
                  <a:pt x="339" y="3046"/>
                </a:lnTo>
                <a:lnTo>
                  <a:pt x="339" y="3066"/>
                </a:lnTo>
                <a:lnTo>
                  <a:pt x="338" y="3088"/>
                </a:lnTo>
                <a:lnTo>
                  <a:pt x="336" y="3108"/>
                </a:lnTo>
                <a:lnTo>
                  <a:pt x="331" y="3154"/>
                </a:lnTo>
                <a:lnTo>
                  <a:pt x="324" y="3195"/>
                </a:lnTo>
                <a:lnTo>
                  <a:pt x="320" y="3233"/>
                </a:lnTo>
                <a:lnTo>
                  <a:pt x="317" y="3250"/>
                </a:lnTo>
                <a:lnTo>
                  <a:pt x="317" y="3265"/>
                </a:lnTo>
                <a:lnTo>
                  <a:pt x="317" y="3265"/>
                </a:lnTo>
                <a:lnTo>
                  <a:pt x="317" y="3290"/>
                </a:lnTo>
                <a:lnTo>
                  <a:pt x="321" y="3315"/>
                </a:lnTo>
                <a:lnTo>
                  <a:pt x="324" y="3337"/>
                </a:lnTo>
                <a:lnTo>
                  <a:pt x="330" y="3356"/>
                </a:lnTo>
                <a:lnTo>
                  <a:pt x="337" y="3375"/>
                </a:lnTo>
                <a:lnTo>
                  <a:pt x="346" y="3391"/>
                </a:lnTo>
                <a:lnTo>
                  <a:pt x="357" y="3406"/>
                </a:lnTo>
                <a:lnTo>
                  <a:pt x="368" y="3420"/>
                </a:lnTo>
                <a:lnTo>
                  <a:pt x="381" y="3432"/>
                </a:lnTo>
                <a:lnTo>
                  <a:pt x="396" y="3442"/>
                </a:lnTo>
                <a:lnTo>
                  <a:pt x="412" y="3450"/>
                </a:lnTo>
                <a:lnTo>
                  <a:pt x="431" y="3458"/>
                </a:lnTo>
                <a:lnTo>
                  <a:pt x="451" y="3464"/>
                </a:lnTo>
                <a:lnTo>
                  <a:pt x="470" y="3470"/>
                </a:lnTo>
                <a:lnTo>
                  <a:pt x="494" y="3474"/>
                </a:lnTo>
                <a:lnTo>
                  <a:pt x="517" y="3478"/>
                </a:lnTo>
                <a:lnTo>
                  <a:pt x="541" y="3480"/>
                </a:lnTo>
                <a:lnTo>
                  <a:pt x="568" y="3483"/>
                </a:lnTo>
                <a:lnTo>
                  <a:pt x="624" y="3484"/>
                </a:lnTo>
                <a:lnTo>
                  <a:pt x="686" y="3484"/>
                </a:lnTo>
                <a:lnTo>
                  <a:pt x="753" y="3483"/>
                </a:lnTo>
                <a:lnTo>
                  <a:pt x="903" y="3478"/>
                </a:lnTo>
                <a:lnTo>
                  <a:pt x="985" y="3477"/>
                </a:lnTo>
                <a:lnTo>
                  <a:pt x="1070" y="3478"/>
                </a:lnTo>
                <a:lnTo>
                  <a:pt x="1070" y="3478"/>
                </a:lnTo>
                <a:lnTo>
                  <a:pt x="1084" y="3478"/>
                </a:lnTo>
                <a:lnTo>
                  <a:pt x="1097" y="3479"/>
                </a:lnTo>
                <a:lnTo>
                  <a:pt x="1108" y="3481"/>
                </a:lnTo>
                <a:lnTo>
                  <a:pt x="1118" y="3484"/>
                </a:lnTo>
                <a:lnTo>
                  <a:pt x="1126" y="3486"/>
                </a:lnTo>
                <a:lnTo>
                  <a:pt x="1134" y="3491"/>
                </a:lnTo>
                <a:lnTo>
                  <a:pt x="1141" y="3494"/>
                </a:lnTo>
                <a:lnTo>
                  <a:pt x="1148" y="3499"/>
                </a:lnTo>
                <a:lnTo>
                  <a:pt x="1154" y="3505"/>
                </a:lnTo>
                <a:lnTo>
                  <a:pt x="1159" y="3510"/>
                </a:lnTo>
                <a:lnTo>
                  <a:pt x="1168" y="3523"/>
                </a:lnTo>
                <a:lnTo>
                  <a:pt x="1176" y="3537"/>
                </a:lnTo>
                <a:lnTo>
                  <a:pt x="1185" y="3553"/>
                </a:lnTo>
                <a:lnTo>
                  <a:pt x="1185" y="3553"/>
                </a:lnTo>
                <a:lnTo>
                  <a:pt x="1186" y="3558"/>
                </a:lnTo>
                <a:lnTo>
                  <a:pt x="1186" y="3564"/>
                </a:lnTo>
                <a:lnTo>
                  <a:pt x="1186" y="3569"/>
                </a:lnTo>
                <a:lnTo>
                  <a:pt x="1185" y="3575"/>
                </a:lnTo>
                <a:lnTo>
                  <a:pt x="1179" y="3589"/>
                </a:lnTo>
                <a:lnTo>
                  <a:pt x="1170" y="3604"/>
                </a:lnTo>
                <a:lnTo>
                  <a:pt x="1160" y="3620"/>
                </a:lnTo>
                <a:lnTo>
                  <a:pt x="1146" y="3638"/>
                </a:lnTo>
                <a:lnTo>
                  <a:pt x="1130" y="3656"/>
                </a:lnTo>
                <a:lnTo>
                  <a:pt x="1112" y="3674"/>
                </a:lnTo>
                <a:lnTo>
                  <a:pt x="1095" y="3692"/>
                </a:lnTo>
                <a:lnTo>
                  <a:pt x="1075" y="3710"/>
                </a:lnTo>
                <a:lnTo>
                  <a:pt x="1037" y="3742"/>
                </a:lnTo>
                <a:lnTo>
                  <a:pt x="1020" y="3757"/>
                </a:lnTo>
                <a:lnTo>
                  <a:pt x="1002" y="3770"/>
                </a:lnTo>
                <a:lnTo>
                  <a:pt x="986" y="3780"/>
                </a:lnTo>
                <a:lnTo>
                  <a:pt x="972" y="3788"/>
                </a:lnTo>
                <a:lnTo>
                  <a:pt x="972" y="3788"/>
                </a:lnTo>
                <a:lnTo>
                  <a:pt x="966" y="3793"/>
                </a:lnTo>
                <a:lnTo>
                  <a:pt x="960" y="3798"/>
                </a:lnTo>
                <a:lnTo>
                  <a:pt x="949" y="3808"/>
                </a:lnTo>
                <a:lnTo>
                  <a:pt x="940" y="3821"/>
                </a:lnTo>
                <a:lnTo>
                  <a:pt x="931" y="3836"/>
                </a:lnTo>
                <a:lnTo>
                  <a:pt x="923" y="3852"/>
                </a:lnTo>
                <a:lnTo>
                  <a:pt x="916" y="3871"/>
                </a:lnTo>
                <a:lnTo>
                  <a:pt x="911" y="3889"/>
                </a:lnTo>
                <a:lnTo>
                  <a:pt x="906" y="3908"/>
                </a:lnTo>
                <a:lnTo>
                  <a:pt x="898" y="3947"/>
                </a:lnTo>
                <a:lnTo>
                  <a:pt x="891" y="3985"/>
                </a:lnTo>
                <a:lnTo>
                  <a:pt x="885" y="4020"/>
                </a:lnTo>
                <a:lnTo>
                  <a:pt x="879" y="4049"/>
                </a:lnTo>
                <a:lnTo>
                  <a:pt x="879" y="4049"/>
                </a:lnTo>
                <a:lnTo>
                  <a:pt x="872" y="4083"/>
                </a:lnTo>
                <a:lnTo>
                  <a:pt x="865" y="4114"/>
                </a:lnTo>
                <a:lnTo>
                  <a:pt x="856" y="4144"/>
                </a:lnTo>
                <a:lnTo>
                  <a:pt x="850" y="4159"/>
                </a:lnTo>
                <a:lnTo>
                  <a:pt x="843" y="4175"/>
                </a:lnTo>
                <a:lnTo>
                  <a:pt x="843" y="4175"/>
                </a:lnTo>
                <a:lnTo>
                  <a:pt x="827" y="4214"/>
                </a:lnTo>
                <a:lnTo>
                  <a:pt x="811" y="4254"/>
                </a:lnTo>
                <a:lnTo>
                  <a:pt x="795" y="4297"/>
                </a:lnTo>
                <a:lnTo>
                  <a:pt x="780" y="4340"/>
                </a:lnTo>
                <a:lnTo>
                  <a:pt x="751" y="4429"/>
                </a:lnTo>
                <a:lnTo>
                  <a:pt x="725" y="4514"/>
                </a:lnTo>
                <a:lnTo>
                  <a:pt x="703" y="4589"/>
                </a:lnTo>
                <a:lnTo>
                  <a:pt x="686" y="4650"/>
                </a:lnTo>
                <a:lnTo>
                  <a:pt x="672" y="4706"/>
                </a:lnTo>
                <a:lnTo>
                  <a:pt x="3247" y="4706"/>
                </a:lnTo>
                <a:lnTo>
                  <a:pt x="3247" y="4706"/>
                </a:lnTo>
                <a:lnTo>
                  <a:pt x="3238" y="4661"/>
                </a:lnTo>
                <a:lnTo>
                  <a:pt x="3225" y="4595"/>
                </a:lnTo>
                <a:lnTo>
                  <a:pt x="3149" y="4595"/>
                </a:lnTo>
                <a:close/>
                <a:moveTo>
                  <a:pt x="2011" y="590"/>
                </a:moveTo>
                <a:lnTo>
                  <a:pt x="2005" y="621"/>
                </a:lnTo>
                <a:lnTo>
                  <a:pt x="2005" y="621"/>
                </a:lnTo>
                <a:lnTo>
                  <a:pt x="2004" y="624"/>
                </a:lnTo>
                <a:lnTo>
                  <a:pt x="2004" y="624"/>
                </a:lnTo>
                <a:lnTo>
                  <a:pt x="2004" y="633"/>
                </a:lnTo>
                <a:lnTo>
                  <a:pt x="1960" y="656"/>
                </a:lnTo>
                <a:lnTo>
                  <a:pt x="1960" y="656"/>
                </a:lnTo>
                <a:lnTo>
                  <a:pt x="1945" y="635"/>
                </a:lnTo>
                <a:lnTo>
                  <a:pt x="1945" y="635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8"/>
                </a:lnTo>
                <a:lnTo>
                  <a:pt x="1938" y="618"/>
                </a:lnTo>
                <a:lnTo>
                  <a:pt x="1936" y="614"/>
                </a:lnTo>
                <a:lnTo>
                  <a:pt x="1936" y="614"/>
                </a:lnTo>
                <a:lnTo>
                  <a:pt x="1935" y="609"/>
                </a:lnTo>
                <a:lnTo>
                  <a:pt x="1932" y="606"/>
                </a:lnTo>
                <a:lnTo>
                  <a:pt x="1929" y="602"/>
                </a:lnTo>
                <a:lnTo>
                  <a:pt x="1926" y="597"/>
                </a:lnTo>
                <a:lnTo>
                  <a:pt x="1912" y="578"/>
                </a:lnTo>
                <a:lnTo>
                  <a:pt x="1912" y="578"/>
                </a:lnTo>
                <a:lnTo>
                  <a:pt x="1912" y="572"/>
                </a:lnTo>
                <a:lnTo>
                  <a:pt x="1912" y="572"/>
                </a:lnTo>
                <a:lnTo>
                  <a:pt x="1912" y="567"/>
                </a:lnTo>
                <a:lnTo>
                  <a:pt x="1909" y="562"/>
                </a:lnTo>
                <a:lnTo>
                  <a:pt x="1907" y="558"/>
                </a:lnTo>
                <a:lnTo>
                  <a:pt x="1899" y="549"/>
                </a:lnTo>
                <a:lnTo>
                  <a:pt x="1899" y="549"/>
                </a:lnTo>
                <a:lnTo>
                  <a:pt x="1901" y="547"/>
                </a:lnTo>
                <a:lnTo>
                  <a:pt x="1902" y="545"/>
                </a:lnTo>
                <a:lnTo>
                  <a:pt x="1903" y="541"/>
                </a:lnTo>
                <a:lnTo>
                  <a:pt x="1903" y="538"/>
                </a:lnTo>
                <a:lnTo>
                  <a:pt x="1903" y="538"/>
                </a:lnTo>
                <a:lnTo>
                  <a:pt x="1902" y="525"/>
                </a:lnTo>
                <a:lnTo>
                  <a:pt x="1902" y="525"/>
                </a:lnTo>
                <a:lnTo>
                  <a:pt x="1903" y="523"/>
                </a:lnTo>
                <a:lnTo>
                  <a:pt x="1906" y="519"/>
                </a:lnTo>
                <a:lnTo>
                  <a:pt x="1906" y="519"/>
                </a:lnTo>
                <a:lnTo>
                  <a:pt x="1909" y="516"/>
                </a:lnTo>
                <a:lnTo>
                  <a:pt x="1913" y="510"/>
                </a:lnTo>
                <a:lnTo>
                  <a:pt x="1913" y="510"/>
                </a:lnTo>
                <a:lnTo>
                  <a:pt x="1923" y="484"/>
                </a:lnTo>
                <a:lnTo>
                  <a:pt x="1923" y="484"/>
                </a:lnTo>
                <a:lnTo>
                  <a:pt x="1928" y="482"/>
                </a:lnTo>
                <a:lnTo>
                  <a:pt x="1931" y="480"/>
                </a:lnTo>
                <a:lnTo>
                  <a:pt x="1937" y="484"/>
                </a:lnTo>
                <a:lnTo>
                  <a:pt x="1937" y="484"/>
                </a:lnTo>
                <a:lnTo>
                  <a:pt x="1942" y="488"/>
                </a:lnTo>
                <a:lnTo>
                  <a:pt x="1942" y="488"/>
                </a:lnTo>
                <a:lnTo>
                  <a:pt x="1949" y="492"/>
                </a:lnTo>
                <a:lnTo>
                  <a:pt x="1949" y="492"/>
                </a:lnTo>
                <a:lnTo>
                  <a:pt x="1951" y="494"/>
                </a:lnTo>
                <a:lnTo>
                  <a:pt x="1952" y="495"/>
                </a:lnTo>
                <a:lnTo>
                  <a:pt x="1952" y="495"/>
                </a:lnTo>
                <a:lnTo>
                  <a:pt x="1957" y="494"/>
                </a:lnTo>
                <a:lnTo>
                  <a:pt x="1958" y="492"/>
                </a:lnTo>
                <a:lnTo>
                  <a:pt x="1958" y="492"/>
                </a:lnTo>
                <a:lnTo>
                  <a:pt x="1963" y="487"/>
                </a:lnTo>
                <a:lnTo>
                  <a:pt x="1970" y="477"/>
                </a:lnTo>
                <a:lnTo>
                  <a:pt x="1970" y="477"/>
                </a:lnTo>
                <a:lnTo>
                  <a:pt x="1973" y="474"/>
                </a:lnTo>
                <a:lnTo>
                  <a:pt x="1973" y="474"/>
                </a:lnTo>
                <a:lnTo>
                  <a:pt x="1975" y="473"/>
                </a:lnTo>
                <a:lnTo>
                  <a:pt x="1975" y="473"/>
                </a:lnTo>
                <a:lnTo>
                  <a:pt x="1975" y="473"/>
                </a:lnTo>
                <a:lnTo>
                  <a:pt x="1975" y="473"/>
                </a:lnTo>
                <a:lnTo>
                  <a:pt x="1981" y="468"/>
                </a:lnTo>
                <a:lnTo>
                  <a:pt x="1981" y="468"/>
                </a:lnTo>
                <a:lnTo>
                  <a:pt x="1988" y="463"/>
                </a:lnTo>
                <a:lnTo>
                  <a:pt x="1988" y="463"/>
                </a:lnTo>
                <a:lnTo>
                  <a:pt x="1990" y="462"/>
                </a:lnTo>
                <a:lnTo>
                  <a:pt x="1990" y="461"/>
                </a:lnTo>
                <a:lnTo>
                  <a:pt x="1990" y="461"/>
                </a:lnTo>
                <a:lnTo>
                  <a:pt x="1990" y="459"/>
                </a:lnTo>
                <a:lnTo>
                  <a:pt x="1988" y="454"/>
                </a:lnTo>
                <a:lnTo>
                  <a:pt x="2000" y="443"/>
                </a:lnTo>
                <a:lnTo>
                  <a:pt x="1994" y="434"/>
                </a:lnTo>
                <a:lnTo>
                  <a:pt x="1994" y="434"/>
                </a:lnTo>
                <a:lnTo>
                  <a:pt x="1998" y="425"/>
                </a:lnTo>
                <a:lnTo>
                  <a:pt x="1998" y="425"/>
                </a:lnTo>
                <a:lnTo>
                  <a:pt x="2002" y="423"/>
                </a:lnTo>
                <a:lnTo>
                  <a:pt x="2004" y="422"/>
                </a:lnTo>
                <a:lnTo>
                  <a:pt x="2004" y="422"/>
                </a:lnTo>
                <a:lnTo>
                  <a:pt x="2005" y="422"/>
                </a:lnTo>
                <a:lnTo>
                  <a:pt x="1987" y="534"/>
                </a:lnTo>
                <a:lnTo>
                  <a:pt x="2015" y="539"/>
                </a:lnTo>
                <a:lnTo>
                  <a:pt x="2008" y="590"/>
                </a:lnTo>
                <a:lnTo>
                  <a:pt x="2011" y="590"/>
                </a:lnTo>
                <a:close/>
                <a:moveTo>
                  <a:pt x="1907" y="684"/>
                </a:moveTo>
                <a:lnTo>
                  <a:pt x="1907" y="684"/>
                </a:lnTo>
                <a:lnTo>
                  <a:pt x="1902" y="684"/>
                </a:lnTo>
                <a:lnTo>
                  <a:pt x="1902" y="684"/>
                </a:lnTo>
                <a:lnTo>
                  <a:pt x="1898" y="679"/>
                </a:lnTo>
                <a:lnTo>
                  <a:pt x="1894" y="677"/>
                </a:lnTo>
                <a:lnTo>
                  <a:pt x="1893" y="671"/>
                </a:lnTo>
                <a:lnTo>
                  <a:pt x="1893" y="671"/>
                </a:lnTo>
                <a:lnTo>
                  <a:pt x="1900" y="665"/>
                </a:lnTo>
                <a:lnTo>
                  <a:pt x="1905" y="660"/>
                </a:lnTo>
                <a:lnTo>
                  <a:pt x="1919" y="677"/>
                </a:lnTo>
                <a:lnTo>
                  <a:pt x="1907" y="684"/>
                </a:lnTo>
                <a:close/>
                <a:moveTo>
                  <a:pt x="1926" y="695"/>
                </a:moveTo>
                <a:lnTo>
                  <a:pt x="1931" y="692"/>
                </a:lnTo>
                <a:lnTo>
                  <a:pt x="1938" y="699"/>
                </a:lnTo>
                <a:lnTo>
                  <a:pt x="1926" y="699"/>
                </a:lnTo>
                <a:lnTo>
                  <a:pt x="1926" y="699"/>
                </a:lnTo>
                <a:lnTo>
                  <a:pt x="1926" y="699"/>
                </a:lnTo>
                <a:lnTo>
                  <a:pt x="1926" y="699"/>
                </a:lnTo>
                <a:lnTo>
                  <a:pt x="1926" y="699"/>
                </a:lnTo>
                <a:lnTo>
                  <a:pt x="1926" y="695"/>
                </a:lnTo>
                <a:lnTo>
                  <a:pt x="1926" y="695"/>
                </a:lnTo>
                <a:close/>
                <a:moveTo>
                  <a:pt x="2117" y="1025"/>
                </a:moveTo>
                <a:lnTo>
                  <a:pt x="1879" y="1008"/>
                </a:lnTo>
                <a:lnTo>
                  <a:pt x="1892" y="839"/>
                </a:lnTo>
                <a:lnTo>
                  <a:pt x="1963" y="922"/>
                </a:lnTo>
                <a:lnTo>
                  <a:pt x="1959" y="964"/>
                </a:lnTo>
                <a:lnTo>
                  <a:pt x="1959" y="964"/>
                </a:lnTo>
                <a:lnTo>
                  <a:pt x="1966" y="970"/>
                </a:lnTo>
                <a:lnTo>
                  <a:pt x="1973" y="974"/>
                </a:lnTo>
                <a:lnTo>
                  <a:pt x="1980" y="977"/>
                </a:lnTo>
                <a:lnTo>
                  <a:pt x="1987" y="979"/>
                </a:lnTo>
                <a:lnTo>
                  <a:pt x="1995" y="980"/>
                </a:lnTo>
                <a:lnTo>
                  <a:pt x="2002" y="980"/>
                </a:lnTo>
                <a:lnTo>
                  <a:pt x="2015" y="979"/>
                </a:lnTo>
                <a:lnTo>
                  <a:pt x="2026" y="977"/>
                </a:lnTo>
                <a:lnTo>
                  <a:pt x="2036" y="974"/>
                </a:lnTo>
                <a:lnTo>
                  <a:pt x="2044" y="971"/>
                </a:lnTo>
                <a:lnTo>
                  <a:pt x="2040" y="925"/>
                </a:lnTo>
                <a:lnTo>
                  <a:pt x="2131" y="848"/>
                </a:lnTo>
                <a:lnTo>
                  <a:pt x="2117" y="1025"/>
                </a:lnTo>
                <a:close/>
                <a:moveTo>
                  <a:pt x="2002" y="703"/>
                </a:moveTo>
                <a:lnTo>
                  <a:pt x="2002" y="703"/>
                </a:lnTo>
                <a:lnTo>
                  <a:pt x="2001" y="701"/>
                </a:lnTo>
                <a:lnTo>
                  <a:pt x="1998" y="696"/>
                </a:lnTo>
                <a:lnTo>
                  <a:pt x="1998" y="696"/>
                </a:lnTo>
                <a:lnTo>
                  <a:pt x="1996" y="693"/>
                </a:lnTo>
                <a:lnTo>
                  <a:pt x="1993" y="692"/>
                </a:lnTo>
                <a:lnTo>
                  <a:pt x="1987" y="690"/>
                </a:lnTo>
                <a:lnTo>
                  <a:pt x="1987" y="690"/>
                </a:lnTo>
                <a:lnTo>
                  <a:pt x="1985" y="690"/>
                </a:lnTo>
                <a:lnTo>
                  <a:pt x="1983" y="690"/>
                </a:lnTo>
                <a:lnTo>
                  <a:pt x="1983" y="690"/>
                </a:lnTo>
                <a:lnTo>
                  <a:pt x="1982" y="686"/>
                </a:lnTo>
                <a:lnTo>
                  <a:pt x="1980" y="682"/>
                </a:lnTo>
                <a:lnTo>
                  <a:pt x="1976" y="678"/>
                </a:lnTo>
                <a:lnTo>
                  <a:pt x="1976" y="678"/>
                </a:lnTo>
                <a:lnTo>
                  <a:pt x="1970" y="674"/>
                </a:lnTo>
                <a:lnTo>
                  <a:pt x="1968" y="672"/>
                </a:lnTo>
                <a:lnTo>
                  <a:pt x="2018" y="646"/>
                </a:lnTo>
                <a:lnTo>
                  <a:pt x="2018" y="646"/>
                </a:lnTo>
                <a:lnTo>
                  <a:pt x="2018" y="646"/>
                </a:lnTo>
                <a:lnTo>
                  <a:pt x="2018" y="646"/>
                </a:lnTo>
                <a:lnTo>
                  <a:pt x="2023" y="646"/>
                </a:lnTo>
                <a:lnTo>
                  <a:pt x="2113" y="713"/>
                </a:lnTo>
                <a:lnTo>
                  <a:pt x="2002" y="703"/>
                </a:lnTo>
                <a:close/>
                <a:moveTo>
                  <a:pt x="2082" y="119"/>
                </a:moveTo>
                <a:lnTo>
                  <a:pt x="2082" y="115"/>
                </a:lnTo>
                <a:lnTo>
                  <a:pt x="2083" y="117"/>
                </a:lnTo>
                <a:lnTo>
                  <a:pt x="2082" y="119"/>
                </a:lnTo>
                <a:close/>
                <a:moveTo>
                  <a:pt x="3060" y="4541"/>
                </a:moveTo>
                <a:lnTo>
                  <a:pt x="3060" y="4541"/>
                </a:lnTo>
                <a:lnTo>
                  <a:pt x="3059" y="4550"/>
                </a:lnTo>
                <a:lnTo>
                  <a:pt x="3057" y="4558"/>
                </a:lnTo>
                <a:lnTo>
                  <a:pt x="3057" y="4558"/>
                </a:lnTo>
                <a:lnTo>
                  <a:pt x="3059" y="4568"/>
                </a:lnTo>
                <a:lnTo>
                  <a:pt x="3062" y="4579"/>
                </a:lnTo>
                <a:lnTo>
                  <a:pt x="3067" y="4587"/>
                </a:lnTo>
                <a:lnTo>
                  <a:pt x="3072" y="4595"/>
                </a:lnTo>
                <a:lnTo>
                  <a:pt x="2879" y="4595"/>
                </a:lnTo>
                <a:lnTo>
                  <a:pt x="2879" y="4595"/>
                </a:lnTo>
                <a:lnTo>
                  <a:pt x="2886" y="4587"/>
                </a:lnTo>
                <a:lnTo>
                  <a:pt x="2891" y="4579"/>
                </a:lnTo>
                <a:lnTo>
                  <a:pt x="2893" y="4568"/>
                </a:lnTo>
                <a:lnTo>
                  <a:pt x="2894" y="4558"/>
                </a:lnTo>
                <a:lnTo>
                  <a:pt x="2894" y="4558"/>
                </a:lnTo>
                <a:lnTo>
                  <a:pt x="2894" y="4550"/>
                </a:lnTo>
                <a:lnTo>
                  <a:pt x="2892" y="4541"/>
                </a:lnTo>
                <a:lnTo>
                  <a:pt x="3060" y="4541"/>
                </a:lnTo>
                <a:close/>
                <a:moveTo>
                  <a:pt x="2268" y="4541"/>
                </a:moveTo>
                <a:lnTo>
                  <a:pt x="2791" y="4541"/>
                </a:lnTo>
                <a:lnTo>
                  <a:pt x="2791" y="4541"/>
                </a:lnTo>
                <a:lnTo>
                  <a:pt x="2789" y="4550"/>
                </a:lnTo>
                <a:lnTo>
                  <a:pt x="2787" y="4558"/>
                </a:lnTo>
                <a:lnTo>
                  <a:pt x="2787" y="4558"/>
                </a:lnTo>
                <a:lnTo>
                  <a:pt x="2789" y="4568"/>
                </a:lnTo>
                <a:lnTo>
                  <a:pt x="2792" y="4579"/>
                </a:lnTo>
                <a:lnTo>
                  <a:pt x="2797" y="4587"/>
                </a:lnTo>
                <a:lnTo>
                  <a:pt x="2804" y="4595"/>
                </a:lnTo>
                <a:lnTo>
                  <a:pt x="2256" y="4595"/>
                </a:lnTo>
                <a:lnTo>
                  <a:pt x="2256" y="4595"/>
                </a:lnTo>
                <a:lnTo>
                  <a:pt x="2263" y="4587"/>
                </a:lnTo>
                <a:lnTo>
                  <a:pt x="2267" y="4579"/>
                </a:lnTo>
                <a:lnTo>
                  <a:pt x="2271" y="4568"/>
                </a:lnTo>
                <a:lnTo>
                  <a:pt x="2271" y="4558"/>
                </a:lnTo>
                <a:lnTo>
                  <a:pt x="2271" y="4558"/>
                </a:lnTo>
                <a:lnTo>
                  <a:pt x="2271" y="4550"/>
                </a:lnTo>
                <a:lnTo>
                  <a:pt x="2268" y="4541"/>
                </a:lnTo>
                <a:lnTo>
                  <a:pt x="2268" y="4541"/>
                </a:lnTo>
                <a:close/>
                <a:moveTo>
                  <a:pt x="1876" y="4422"/>
                </a:moveTo>
                <a:lnTo>
                  <a:pt x="1899" y="4446"/>
                </a:lnTo>
                <a:lnTo>
                  <a:pt x="1876" y="4471"/>
                </a:lnTo>
                <a:lnTo>
                  <a:pt x="1876" y="4422"/>
                </a:lnTo>
                <a:close/>
                <a:moveTo>
                  <a:pt x="1910" y="4343"/>
                </a:moveTo>
                <a:lnTo>
                  <a:pt x="1935" y="4368"/>
                </a:lnTo>
                <a:lnTo>
                  <a:pt x="1910" y="4391"/>
                </a:lnTo>
                <a:lnTo>
                  <a:pt x="1910" y="4343"/>
                </a:lnTo>
                <a:close/>
                <a:moveTo>
                  <a:pt x="2082" y="4268"/>
                </a:moveTo>
                <a:lnTo>
                  <a:pt x="2106" y="4292"/>
                </a:lnTo>
                <a:lnTo>
                  <a:pt x="2082" y="4317"/>
                </a:lnTo>
                <a:lnTo>
                  <a:pt x="2082" y="4268"/>
                </a:lnTo>
                <a:close/>
                <a:moveTo>
                  <a:pt x="1931" y="4468"/>
                </a:moveTo>
                <a:lnTo>
                  <a:pt x="1909" y="4446"/>
                </a:lnTo>
                <a:lnTo>
                  <a:pt x="1931" y="4424"/>
                </a:lnTo>
                <a:lnTo>
                  <a:pt x="1931" y="4468"/>
                </a:lnTo>
                <a:close/>
                <a:moveTo>
                  <a:pt x="1938" y="4422"/>
                </a:moveTo>
                <a:lnTo>
                  <a:pt x="1963" y="4446"/>
                </a:lnTo>
                <a:lnTo>
                  <a:pt x="1938" y="4471"/>
                </a:lnTo>
                <a:lnTo>
                  <a:pt x="1938" y="4422"/>
                </a:lnTo>
                <a:close/>
                <a:moveTo>
                  <a:pt x="1946" y="4420"/>
                </a:moveTo>
                <a:lnTo>
                  <a:pt x="1989" y="4420"/>
                </a:lnTo>
                <a:lnTo>
                  <a:pt x="1967" y="4442"/>
                </a:lnTo>
                <a:lnTo>
                  <a:pt x="1946" y="4420"/>
                </a:lnTo>
                <a:close/>
                <a:moveTo>
                  <a:pt x="1994" y="4426"/>
                </a:moveTo>
                <a:lnTo>
                  <a:pt x="1994" y="4467"/>
                </a:lnTo>
                <a:lnTo>
                  <a:pt x="1973" y="4446"/>
                </a:lnTo>
                <a:lnTo>
                  <a:pt x="1994" y="4426"/>
                </a:lnTo>
                <a:close/>
                <a:moveTo>
                  <a:pt x="2001" y="4422"/>
                </a:moveTo>
                <a:lnTo>
                  <a:pt x="2025" y="4446"/>
                </a:lnTo>
                <a:lnTo>
                  <a:pt x="2001" y="4471"/>
                </a:lnTo>
                <a:lnTo>
                  <a:pt x="2001" y="4422"/>
                </a:lnTo>
                <a:close/>
                <a:moveTo>
                  <a:pt x="2008" y="4420"/>
                </a:moveTo>
                <a:lnTo>
                  <a:pt x="2052" y="4420"/>
                </a:lnTo>
                <a:lnTo>
                  <a:pt x="2030" y="4442"/>
                </a:lnTo>
                <a:lnTo>
                  <a:pt x="2008" y="4420"/>
                </a:lnTo>
                <a:close/>
                <a:moveTo>
                  <a:pt x="2029" y="4389"/>
                </a:moveTo>
                <a:lnTo>
                  <a:pt x="2008" y="4368"/>
                </a:lnTo>
                <a:lnTo>
                  <a:pt x="2029" y="4347"/>
                </a:lnTo>
                <a:lnTo>
                  <a:pt x="2029" y="4389"/>
                </a:lnTo>
                <a:close/>
                <a:moveTo>
                  <a:pt x="2036" y="4343"/>
                </a:moveTo>
                <a:lnTo>
                  <a:pt x="2060" y="4367"/>
                </a:lnTo>
                <a:lnTo>
                  <a:pt x="2060" y="4368"/>
                </a:lnTo>
                <a:lnTo>
                  <a:pt x="2036" y="4391"/>
                </a:lnTo>
                <a:lnTo>
                  <a:pt x="2036" y="4343"/>
                </a:lnTo>
                <a:close/>
                <a:moveTo>
                  <a:pt x="2146" y="4268"/>
                </a:moveTo>
                <a:lnTo>
                  <a:pt x="2170" y="4292"/>
                </a:lnTo>
                <a:lnTo>
                  <a:pt x="2146" y="4317"/>
                </a:lnTo>
                <a:lnTo>
                  <a:pt x="2146" y="4268"/>
                </a:lnTo>
                <a:close/>
                <a:moveTo>
                  <a:pt x="2208" y="4268"/>
                </a:moveTo>
                <a:lnTo>
                  <a:pt x="2231" y="4292"/>
                </a:lnTo>
                <a:lnTo>
                  <a:pt x="2208" y="4317"/>
                </a:lnTo>
                <a:lnTo>
                  <a:pt x="2208" y="4268"/>
                </a:lnTo>
                <a:close/>
                <a:moveTo>
                  <a:pt x="2270" y="4268"/>
                </a:moveTo>
                <a:lnTo>
                  <a:pt x="2294" y="4292"/>
                </a:lnTo>
                <a:lnTo>
                  <a:pt x="2270" y="4317"/>
                </a:lnTo>
                <a:lnTo>
                  <a:pt x="2270" y="4268"/>
                </a:lnTo>
                <a:close/>
                <a:moveTo>
                  <a:pt x="2456" y="4268"/>
                </a:moveTo>
                <a:lnTo>
                  <a:pt x="2480" y="4292"/>
                </a:lnTo>
                <a:lnTo>
                  <a:pt x="2456" y="4317"/>
                </a:lnTo>
                <a:lnTo>
                  <a:pt x="2456" y="4268"/>
                </a:lnTo>
                <a:close/>
                <a:moveTo>
                  <a:pt x="2519" y="4268"/>
                </a:moveTo>
                <a:lnTo>
                  <a:pt x="2543" y="4292"/>
                </a:lnTo>
                <a:lnTo>
                  <a:pt x="2519" y="4317"/>
                </a:lnTo>
                <a:lnTo>
                  <a:pt x="2519" y="4268"/>
                </a:lnTo>
                <a:close/>
                <a:moveTo>
                  <a:pt x="2581" y="4268"/>
                </a:moveTo>
                <a:lnTo>
                  <a:pt x="2604" y="4292"/>
                </a:lnTo>
                <a:lnTo>
                  <a:pt x="2581" y="4317"/>
                </a:lnTo>
                <a:lnTo>
                  <a:pt x="2581" y="4268"/>
                </a:lnTo>
                <a:close/>
                <a:moveTo>
                  <a:pt x="2643" y="4268"/>
                </a:moveTo>
                <a:lnTo>
                  <a:pt x="2667" y="4292"/>
                </a:lnTo>
                <a:lnTo>
                  <a:pt x="2643" y="4317"/>
                </a:lnTo>
                <a:lnTo>
                  <a:pt x="2643" y="4268"/>
                </a:lnTo>
                <a:close/>
                <a:moveTo>
                  <a:pt x="2705" y="4268"/>
                </a:moveTo>
                <a:lnTo>
                  <a:pt x="2730" y="4292"/>
                </a:lnTo>
                <a:lnTo>
                  <a:pt x="2705" y="4317"/>
                </a:lnTo>
                <a:lnTo>
                  <a:pt x="2705" y="4268"/>
                </a:lnTo>
                <a:close/>
                <a:moveTo>
                  <a:pt x="2768" y="4268"/>
                </a:moveTo>
                <a:lnTo>
                  <a:pt x="2791" y="4292"/>
                </a:lnTo>
                <a:lnTo>
                  <a:pt x="2768" y="4317"/>
                </a:lnTo>
                <a:lnTo>
                  <a:pt x="2768" y="4268"/>
                </a:lnTo>
                <a:close/>
                <a:moveTo>
                  <a:pt x="2829" y="4268"/>
                </a:moveTo>
                <a:lnTo>
                  <a:pt x="2854" y="4292"/>
                </a:lnTo>
                <a:lnTo>
                  <a:pt x="2829" y="4317"/>
                </a:lnTo>
                <a:lnTo>
                  <a:pt x="2829" y="4268"/>
                </a:lnTo>
                <a:close/>
                <a:moveTo>
                  <a:pt x="2822" y="4313"/>
                </a:moveTo>
                <a:lnTo>
                  <a:pt x="2801" y="4292"/>
                </a:lnTo>
                <a:lnTo>
                  <a:pt x="2822" y="4272"/>
                </a:lnTo>
                <a:lnTo>
                  <a:pt x="2822" y="4313"/>
                </a:lnTo>
                <a:close/>
                <a:moveTo>
                  <a:pt x="2820" y="4320"/>
                </a:moveTo>
                <a:lnTo>
                  <a:pt x="2774" y="4320"/>
                </a:lnTo>
                <a:lnTo>
                  <a:pt x="2797" y="4297"/>
                </a:lnTo>
                <a:lnTo>
                  <a:pt x="2820" y="4320"/>
                </a:lnTo>
                <a:close/>
                <a:moveTo>
                  <a:pt x="2760" y="4313"/>
                </a:moveTo>
                <a:lnTo>
                  <a:pt x="2739" y="4292"/>
                </a:lnTo>
                <a:lnTo>
                  <a:pt x="2760" y="4272"/>
                </a:lnTo>
                <a:lnTo>
                  <a:pt x="2760" y="4313"/>
                </a:lnTo>
                <a:close/>
                <a:moveTo>
                  <a:pt x="2757" y="4320"/>
                </a:moveTo>
                <a:lnTo>
                  <a:pt x="2711" y="4320"/>
                </a:lnTo>
                <a:lnTo>
                  <a:pt x="2734" y="4297"/>
                </a:lnTo>
                <a:lnTo>
                  <a:pt x="2757" y="4320"/>
                </a:lnTo>
                <a:close/>
                <a:moveTo>
                  <a:pt x="2869" y="4390"/>
                </a:moveTo>
                <a:lnTo>
                  <a:pt x="2848" y="4369"/>
                </a:lnTo>
                <a:lnTo>
                  <a:pt x="2869" y="4348"/>
                </a:lnTo>
                <a:lnTo>
                  <a:pt x="2869" y="4390"/>
                </a:lnTo>
                <a:close/>
                <a:moveTo>
                  <a:pt x="2667" y="4467"/>
                </a:moveTo>
                <a:lnTo>
                  <a:pt x="2669" y="4470"/>
                </a:lnTo>
                <a:lnTo>
                  <a:pt x="2667" y="4471"/>
                </a:lnTo>
                <a:lnTo>
                  <a:pt x="2667" y="4467"/>
                </a:lnTo>
                <a:close/>
                <a:moveTo>
                  <a:pt x="2660" y="4467"/>
                </a:moveTo>
                <a:lnTo>
                  <a:pt x="2648" y="4456"/>
                </a:lnTo>
                <a:lnTo>
                  <a:pt x="2652" y="4451"/>
                </a:lnTo>
                <a:lnTo>
                  <a:pt x="2660" y="4460"/>
                </a:lnTo>
                <a:lnTo>
                  <a:pt x="2660" y="4467"/>
                </a:lnTo>
                <a:close/>
                <a:moveTo>
                  <a:pt x="2622" y="4429"/>
                </a:moveTo>
                <a:lnTo>
                  <a:pt x="2622" y="4422"/>
                </a:lnTo>
                <a:lnTo>
                  <a:pt x="2638" y="4438"/>
                </a:lnTo>
                <a:lnTo>
                  <a:pt x="2635" y="4442"/>
                </a:lnTo>
                <a:lnTo>
                  <a:pt x="2622" y="4429"/>
                </a:lnTo>
                <a:close/>
                <a:moveTo>
                  <a:pt x="2630" y="4446"/>
                </a:moveTo>
                <a:lnTo>
                  <a:pt x="2622" y="4453"/>
                </a:lnTo>
                <a:lnTo>
                  <a:pt x="2622" y="4440"/>
                </a:lnTo>
                <a:lnTo>
                  <a:pt x="2630" y="4446"/>
                </a:lnTo>
                <a:close/>
                <a:moveTo>
                  <a:pt x="2589" y="4442"/>
                </a:moveTo>
                <a:lnTo>
                  <a:pt x="2586" y="4438"/>
                </a:lnTo>
                <a:lnTo>
                  <a:pt x="2597" y="4426"/>
                </a:lnTo>
                <a:lnTo>
                  <a:pt x="2597" y="4433"/>
                </a:lnTo>
                <a:lnTo>
                  <a:pt x="2589" y="4442"/>
                </a:lnTo>
                <a:close/>
                <a:moveTo>
                  <a:pt x="2597" y="4443"/>
                </a:moveTo>
                <a:lnTo>
                  <a:pt x="2597" y="4450"/>
                </a:lnTo>
                <a:lnTo>
                  <a:pt x="2594" y="4446"/>
                </a:lnTo>
                <a:lnTo>
                  <a:pt x="2597" y="4443"/>
                </a:lnTo>
                <a:close/>
                <a:moveTo>
                  <a:pt x="2606" y="4422"/>
                </a:moveTo>
                <a:lnTo>
                  <a:pt x="2607" y="4424"/>
                </a:lnTo>
                <a:lnTo>
                  <a:pt x="2606" y="4426"/>
                </a:lnTo>
                <a:lnTo>
                  <a:pt x="2606" y="4422"/>
                </a:lnTo>
                <a:close/>
                <a:moveTo>
                  <a:pt x="2630" y="4420"/>
                </a:moveTo>
                <a:lnTo>
                  <a:pt x="2655" y="4420"/>
                </a:lnTo>
                <a:lnTo>
                  <a:pt x="2643" y="4433"/>
                </a:lnTo>
                <a:lnTo>
                  <a:pt x="2630" y="4420"/>
                </a:lnTo>
                <a:close/>
                <a:moveTo>
                  <a:pt x="2581" y="4433"/>
                </a:moveTo>
                <a:lnTo>
                  <a:pt x="2567" y="4420"/>
                </a:lnTo>
                <a:lnTo>
                  <a:pt x="2594" y="4420"/>
                </a:lnTo>
                <a:lnTo>
                  <a:pt x="2581" y="4433"/>
                </a:lnTo>
                <a:close/>
                <a:moveTo>
                  <a:pt x="2560" y="4429"/>
                </a:moveTo>
                <a:lnTo>
                  <a:pt x="2560" y="4422"/>
                </a:lnTo>
                <a:lnTo>
                  <a:pt x="2575" y="4438"/>
                </a:lnTo>
                <a:lnTo>
                  <a:pt x="2572" y="4442"/>
                </a:lnTo>
                <a:lnTo>
                  <a:pt x="2560" y="4429"/>
                </a:lnTo>
                <a:close/>
                <a:moveTo>
                  <a:pt x="2567" y="4446"/>
                </a:moveTo>
                <a:lnTo>
                  <a:pt x="2560" y="4453"/>
                </a:lnTo>
                <a:lnTo>
                  <a:pt x="2560" y="4440"/>
                </a:lnTo>
                <a:lnTo>
                  <a:pt x="2567" y="4446"/>
                </a:lnTo>
                <a:close/>
                <a:moveTo>
                  <a:pt x="2527" y="4442"/>
                </a:moveTo>
                <a:lnTo>
                  <a:pt x="2523" y="4438"/>
                </a:lnTo>
                <a:lnTo>
                  <a:pt x="2536" y="4426"/>
                </a:lnTo>
                <a:lnTo>
                  <a:pt x="2536" y="4433"/>
                </a:lnTo>
                <a:lnTo>
                  <a:pt x="2527" y="4442"/>
                </a:lnTo>
                <a:close/>
                <a:moveTo>
                  <a:pt x="2536" y="4443"/>
                </a:moveTo>
                <a:lnTo>
                  <a:pt x="2536" y="4450"/>
                </a:lnTo>
                <a:lnTo>
                  <a:pt x="2533" y="4446"/>
                </a:lnTo>
                <a:lnTo>
                  <a:pt x="2536" y="4443"/>
                </a:lnTo>
                <a:close/>
                <a:moveTo>
                  <a:pt x="2543" y="4422"/>
                </a:moveTo>
                <a:lnTo>
                  <a:pt x="2544" y="4424"/>
                </a:lnTo>
                <a:lnTo>
                  <a:pt x="2543" y="4426"/>
                </a:lnTo>
                <a:lnTo>
                  <a:pt x="2543" y="4422"/>
                </a:lnTo>
                <a:close/>
                <a:moveTo>
                  <a:pt x="2519" y="4433"/>
                </a:moveTo>
                <a:lnTo>
                  <a:pt x="2506" y="4420"/>
                </a:lnTo>
                <a:lnTo>
                  <a:pt x="2531" y="4420"/>
                </a:lnTo>
                <a:lnTo>
                  <a:pt x="2519" y="4433"/>
                </a:lnTo>
                <a:close/>
                <a:moveTo>
                  <a:pt x="2498" y="4429"/>
                </a:moveTo>
                <a:lnTo>
                  <a:pt x="2498" y="4422"/>
                </a:lnTo>
                <a:lnTo>
                  <a:pt x="2514" y="4438"/>
                </a:lnTo>
                <a:lnTo>
                  <a:pt x="2511" y="4442"/>
                </a:lnTo>
                <a:lnTo>
                  <a:pt x="2498" y="4429"/>
                </a:lnTo>
                <a:close/>
                <a:moveTo>
                  <a:pt x="2505" y="4446"/>
                </a:moveTo>
                <a:lnTo>
                  <a:pt x="2498" y="4453"/>
                </a:lnTo>
                <a:lnTo>
                  <a:pt x="2498" y="4440"/>
                </a:lnTo>
                <a:lnTo>
                  <a:pt x="2505" y="4446"/>
                </a:lnTo>
                <a:close/>
                <a:moveTo>
                  <a:pt x="2465" y="4442"/>
                </a:moveTo>
                <a:lnTo>
                  <a:pt x="2462" y="4438"/>
                </a:lnTo>
                <a:lnTo>
                  <a:pt x="2474" y="4426"/>
                </a:lnTo>
                <a:lnTo>
                  <a:pt x="2474" y="4433"/>
                </a:lnTo>
                <a:lnTo>
                  <a:pt x="2465" y="4442"/>
                </a:lnTo>
                <a:close/>
                <a:moveTo>
                  <a:pt x="2474" y="4443"/>
                </a:moveTo>
                <a:lnTo>
                  <a:pt x="2474" y="4450"/>
                </a:lnTo>
                <a:lnTo>
                  <a:pt x="2470" y="4446"/>
                </a:lnTo>
                <a:lnTo>
                  <a:pt x="2474" y="4443"/>
                </a:lnTo>
                <a:close/>
                <a:moveTo>
                  <a:pt x="2480" y="4422"/>
                </a:moveTo>
                <a:lnTo>
                  <a:pt x="2483" y="4424"/>
                </a:lnTo>
                <a:lnTo>
                  <a:pt x="2480" y="4426"/>
                </a:lnTo>
                <a:lnTo>
                  <a:pt x="2480" y="4422"/>
                </a:lnTo>
                <a:close/>
                <a:moveTo>
                  <a:pt x="2456" y="4433"/>
                </a:moveTo>
                <a:lnTo>
                  <a:pt x="2443" y="4420"/>
                </a:lnTo>
                <a:lnTo>
                  <a:pt x="2469" y="4420"/>
                </a:lnTo>
                <a:lnTo>
                  <a:pt x="2456" y="4433"/>
                </a:lnTo>
                <a:close/>
                <a:moveTo>
                  <a:pt x="2435" y="4429"/>
                </a:moveTo>
                <a:lnTo>
                  <a:pt x="2435" y="4422"/>
                </a:lnTo>
                <a:lnTo>
                  <a:pt x="2451" y="4438"/>
                </a:lnTo>
                <a:lnTo>
                  <a:pt x="2448" y="4442"/>
                </a:lnTo>
                <a:lnTo>
                  <a:pt x="2435" y="4429"/>
                </a:lnTo>
                <a:close/>
                <a:moveTo>
                  <a:pt x="2443" y="4446"/>
                </a:moveTo>
                <a:lnTo>
                  <a:pt x="2435" y="4453"/>
                </a:lnTo>
                <a:lnTo>
                  <a:pt x="2435" y="4440"/>
                </a:lnTo>
                <a:lnTo>
                  <a:pt x="2443" y="4446"/>
                </a:lnTo>
                <a:close/>
                <a:moveTo>
                  <a:pt x="2403" y="4442"/>
                </a:moveTo>
                <a:lnTo>
                  <a:pt x="2399" y="4438"/>
                </a:lnTo>
                <a:lnTo>
                  <a:pt x="2412" y="4426"/>
                </a:lnTo>
                <a:lnTo>
                  <a:pt x="2412" y="4433"/>
                </a:lnTo>
                <a:lnTo>
                  <a:pt x="2403" y="4442"/>
                </a:lnTo>
                <a:close/>
                <a:moveTo>
                  <a:pt x="2412" y="4443"/>
                </a:moveTo>
                <a:lnTo>
                  <a:pt x="2412" y="4450"/>
                </a:lnTo>
                <a:lnTo>
                  <a:pt x="2407" y="4446"/>
                </a:lnTo>
                <a:lnTo>
                  <a:pt x="2412" y="4443"/>
                </a:lnTo>
                <a:close/>
                <a:moveTo>
                  <a:pt x="2419" y="4422"/>
                </a:moveTo>
                <a:lnTo>
                  <a:pt x="2420" y="4424"/>
                </a:lnTo>
                <a:lnTo>
                  <a:pt x="2419" y="4426"/>
                </a:lnTo>
                <a:lnTo>
                  <a:pt x="2419" y="4422"/>
                </a:lnTo>
                <a:close/>
                <a:moveTo>
                  <a:pt x="2395" y="4433"/>
                </a:moveTo>
                <a:lnTo>
                  <a:pt x="2381" y="4420"/>
                </a:lnTo>
                <a:lnTo>
                  <a:pt x="2407" y="4420"/>
                </a:lnTo>
                <a:lnTo>
                  <a:pt x="2395" y="4433"/>
                </a:lnTo>
                <a:close/>
                <a:moveTo>
                  <a:pt x="2374" y="4429"/>
                </a:moveTo>
                <a:lnTo>
                  <a:pt x="2374" y="4422"/>
                </a:lnTo>
                <a:lnTo>
                  <a:pt x="2389" y="4438"/>
                </a:lnTo>
                <a:lnTo>
                  <a:pt x="2385" y="4442"/>
                </a:lnTo>
                <a:lnTo>
                  <a:pt x="2374" y="4429"/>
                </a:lnTo>
                <a:close/>
                <a:moveTo>
                  <a:pt x="2381" y="4446"/>
                </a:moveTo>
                <a:lnTo>
                  <a:pt x="2374" y="4453"/>
                </a:lnTo>
                <a:lnTo>
                  <a:pt x="2374" y="4440"/>
                </a:lnTo>
                <a:lnTo>
                  <a:pt x="2381" y="4446"/>
                </a:lnTo>
                <a:close/>
                <a:moveTo>
                  <a:pt x="2340" y="4442"/>
                </a:moveTo>
                <a:lnTo>
                  <a:pt x="2337" y="4438"/>
                </a:lnTo>
                <a:lnTo>
                  <a:pt x="2350" y="4426"/>
                </a:lnTo>
                <a:lnTo>
                  <a:pt x="2350" y="4433"/>
                </a:lnTo>
                <a:lnTo>
                  <a:pt x="2340" y="4442"/>
                </a:lnTo>
                <a:close/>
                <a:moveTo>
                  <a:pt x="2350" y="4443"/>
                </a:moveTo>
                <a:lnTo>
                  <a:pt x="2350" y="4450"/>
                </a:lnTo>
                <a:lnTo>
                  <a:pt x="2346" y="4446"/>
                </a:lnTo>
                <a:lnTo>
                  <a:pt x="2350" y="4443"/>
                </a:lnTo>
                <a:close/>
                <a:moveTo>
                  <a:pt x="2356" y="4422"/>
                </a:moveTo>
                <a:lnTo>
                  <a:pt x="2358" y="4424"/>
                </a:lnTo>
                <a:lnTo>
                  <a:pt x="2356" y="4426"/>
                </a:lnTo>
                <a:lnTo>
                  <a:pt x="2356" y="4422"/>
                </a:lnTo>
                <a:close/>
                <a:moveTo>
                  <a:pt x="2332" y="4433"/>
                </a:moveTo>
                <a:lnTo>
                  <a:pt x="2319" y="4420"/>
                </a:lnTo>
                <a:lnTo>
                  <a:pt x="2345" y="4420"/>
                </a:lnTo>
                <a:lnTo>
                  <a:pt x="2332" y="4433"/>
                </a:lnTo>
                <a:close/>
                <a:moveTo>
                  <a:pt x="2311" y="4429"/>
                </a:moveTo>
                <a:lnTo>
                  <a:pt x="2311" y="4422"/>
                </a:lnTo>
                <a:lnTo>
                  <a:pt x="2328" y="4438"/>
                </a:lnTo>
                <a:lnTo>
                  <a:pt x="2324" y="4442"/>
                </a:lnTo>
                <a:lnTo>
                  <a:pt x="2311" y="4429"/>
                </a:lnTo>
                <a:close/>
                <a:moveTo>
                  <a:pt x="2318" y="4446"/>
                </a:moveTo>
                <a:lnTo>
                  <a:pt x="2311" y="4453"/>
                </a:lnTo>
                <a:lnTo>
                  <a:pt x="2311" y="4440"/>
                </a:lnTo>
                <a:lnTo>
                  <a:pt x="2318" y="4446"/>
                </a:lnTo>
                <a:close/>
                <a:moveTo>
                  <a:pt x="2279" y="4442"/>
                </a:moveTo>
                <a:lnTo>
                  <a:pt x="2275" y="4438"/>
                </a:lnTo>
                <a:lnTo>
                  <a:pt x="2287" y="4426"/>
                </a:lnTo>
                <a:lnTo>
                  <a:pt x="2287" y="4433"/>
                </a:lnTo>
                <a:lnTo>
                  <a:pt x="2279" y="4442"/>
                </a:lnTo>
                <a:close/>
                <a:moveTo>
                  <a:pt x="2287" y="4443"/>
                </a:moveTo>
                <a:lnTo>
                  <a:pt x="2287" y="4450"/>
                </a:lnTo>
                <a:lnTo>
                  <a:pt x="2284" y="4446"/>
                </a:lnTo>
                <a:lnTo>
                  <a:pt x="2287" y="4443"/>
                </a:lnTo>
                <a:close/>
                <a:moveTo>
                  <a:pt x="2294" y="4422"/>
                </a:moveTo>
                <a:lnTo>
                  <a:pt x="2296" y="4424"/>
                </a:lnTo>
                <a:lnTo>
                  <a:pt x="2294" y="4426"/>
                </a:lnTo>
                <a:lnTo>
                  <a:pt x="2294" y="4422"/>
                </a:lnTo>
                <a:close/>
                <a:moveTo>
                  <a:pt x="2270" y="4433"/>
                </a:moveTo>
                <a:lnTo>
                  <a:pt x="2257" y="4420"/>
                </a:lnTo>
                <a:lnTo>
                  <a:pt x="2284" y="4420"/>
                </a:lnTo>
                <a:lnTo>
                  <a:pt x="2270" y="4433"/>
                </a:lnTo>
                <a:close/>
                <a:moveTo>
                  <a:pt x="2250" y="4429"/>
                </a:moveTo>
                <a:lnTo>
                  <a:pt x="2250" y="4422"/>
                </a:lnTo>
                <a:lnTo>
                  <a:pt x="2265" y="4438"/>
                </a:lnTo>
                <a:lnTo>
                  <a:pt x="2261" y="4442"/>
                </a:lnTo>
                <a:lnTo>
                  <a:pt x="2250" y="4429"/>
                </a:lnTo>
                <a:close/>
                <a:moveTo>
                  <a:pt x="2257" y="4446"/>
                </a:moveTo>
                <a:lnTo>
                  <a:pt x="2250" y="4453"/>
                </a:lnTo>
                <a:lnTo>
                  <a:pt x="2250" y="4440"/>
                </a:lnTo>
                <a:lnTo>
                  <a:pt x="2257" y="4446"/>
                </a:lnTo>
                <a:close/>
                <a:moveTo>
                  <a:pt x="2216" y="4442"/>
                </a:moveTo>
                <a:lnTo>
                  <a:pt x="2213" y="4438"/>
                </a:lnTo>
                <a:lnTo>
                  <a:pt x="2226" y="4426"/>
                </a:lnTo>
                <a:lnTo>
                  <a:pt x="2226" y="4433"/>
                </a:lnTo>
                <a:lnTo>
                  <a:pt x="2216" y="4442"/>
                </a:lnTo>
                <a:close/>
                <a:moveTo>
                  <a:pt x="2226" y="4443"/>
                </a:moveTo>
                <a:lnTo>
                  <a:pt x="2226" y="4450"/>
                </a:lnTo>
                <a:lnTo>
                  <a:pt x="2221" y="4446"/>
                </a:lnTo>
                <a:lnTo>
                  <a:pt x="2226" y="4443"/>
                </a:lnTo>
                <a:close/>
                <a:moveTo>
                  <a:pt x="2233" y="4422"/>
                </a:moveTo>
                <a:lnTo>
                  <a:pt x="2234" y="4424"/>
                </a:lnTo>
                <a:lnTo>
                  <a:pt x="2233" y="4426"/>
                </a:lnTo>
                <a:lnTo>
                  <a:pt x="2233" y="4422"/>
                </a:lnTo>
                <a:close/>
                <a:moveTo>
                  <a:pt x="2208" y="4433"/>
                </a:moveTo>
                <a:lnTo>
                  <a:pt x="2194" y="4420"/>
                </a:lnTo>
                <a:lnTo>
                  <a:pt x="2221" y="4420"/>
                </a:lnTo>
                <a:lnTo>
                  <a:pt x="2208" y="4433"/>
                </a:lnTo>
                <a:close/>
                <a:moveTo>
                  <a:pt x="2187" y="4429"/>
                </a:moveTo>
                <a:lnTo>
                  <a:pt x="2187" y="4422"/>
                </a:lnTo>
                <a:lnTo>
                  <a:pt x="2202" y="4438"/>
                </a:lnTo>
                <a:lnTo>
                  <a:pt x="2199" y="4442"/>
                </a:lnTo>
                <a:lnTo>
                  <a:pt x="2187" y="4429"/>
                </a:lnTo>
                <a:close/>
                <a:moveTo>
                  <a:pt x="2194" y="4446"/>
                </a:moveTo>
                <a:lnTo>
                  <a:pt x="2187" y="4453"/>
                </a:lnTo>
                <a:lnTo>
                  <a:pt x="2187" y="4440"/>
                </a:lnTo>
                <a:lnTo>
                  <a:pt x="2194" y="4446"/>
                </a:lnTo>
                <a:close/>
                <a:moveTo>
                  <a:pt x="2170" y="4422"/>
                </a:moveTo>
                <a:lnTo>
                  <a:pt x="2171" y="4424"/>
                </a:lnTo>
                <a:lnTo>
                  <a:pt x="2170" y="4426"/>
                </a:lnTo>
                <a:lnTo>
                  <a:pt x="2170" y="4422"/>
                </a:lnTo>
                <a:close/>
                <a:moveTo>
                  <a:pt x="2163" y="4424"/>
                </a:moveTo>
                <a:lnTo>
                  <a:pt x="2163" y="4433"/>
                </a:lnTo>
                <a:lnTo>
                  <a:pt x="2154" y="4442"/>
                </a:lnTo>
                <a:lnTo>
                  <a:pt x="2150" y="4437"/>
                </a:lnTo>
                <a:lnTo>
                  <a:pt x="2163" y="4424"/>
                </a:lnTo>
                <a:close/>
                <a:moveTo>
                  <a:pt x="2144" y="4433"/>
                </a:moveTo>
                <a:lnTo>
                  <a:pt x="2133" y="4420"/>
                </a:lnTo>
                <a:lnTo>
                  <a:pt x="2157" y="4420"/>
                </a:lnTo>
                <a:lnTo>
                  <a:pt x="2144" y="4433"/>
                </a:lnTo>
                <a:close/>
                <a:moveTo>
                  <a:pt x="2163" y="4443"/>
                </a:moveTo>
                <a:lnTo>
                  <a:pt x="2163" y="4450"/>
                </a:lnTo>
                <a:lnTo>
                  <a:pt x="2160" y="4446"/>
                </a:lnTo>
                <a:lnTo>
                  <a:pt x="2163" y="4443"/>
                </a:lnTo>
                <a:close/>
                <a:moveTo>
                  <a:pt x="2149" y="4446"/>
                </a:moveTo>
                <a:lnTo>
                  <a:pt x="2146" y="4451"/>
                </a:lnTo>
                <a:lnTo>
                  <a:pt x="2141" y="4446"/>
                </a:lnTo>
                <a:lnTo>
                  <a:pt x="2144" y="4443"/>
                </a:lnTo>
                <a:lnTo>
                  <a:pt x="2149" y="4446"/>
                </a:lnTo>
                <a:close/>
                <a:moveTo>
                  <a:pt x="2154" y="4451"/>
                </a:moveTo>
                <a:lnTo>
                  <a:pt x="2163" y="4460"/>
                </a:lnTo>
                <a:lnTo>
                  <a:pt x="2163" y="4468"/>
                </a:lnTo>
                <a:lnTo>
                  <a:pt x="2150" y="4456"/>
                </a:lnTo>
                <a:lnTo>
                  <a:pt x="2154" y="4451"/>
                </a:lnTo>
                <a:close/>
                <a:moveTo>
                  <a:pt x="2170" y="4467"/>
                </a:moveTo>
                <a:lnTo>
                  <a:pt x="2171" y="4470"/>
                </a:lnTo>
                <a:lnTo>
                  <a:pt x="2170" y="4471"/>
                </a:lnTo>
                <a:lnTo>
                  <a:pt x="2170" y="4467"/>
                </a:lnTo>
                <a:close/>
                <a:moveTo>
                  <a:pt x="2170" y="4457"/>
                </a:moveTo>
                <a:lnTo>
                  <a:pt x="2170" y="4436"/>
                </a:lnTo>
                <a:lnTo>
                  <a:pt x="2177" y="4429"/>
                </a:lnTo>
                <a:lnTo>
                  <a:pt x="2180" y="4433"/>
                </a:lnTo>
                <a:lnTo>
                  <a:pt x="2180" y="4460"/>
                </a:lnTo>
                <a:lnTo>
                  <a:pt x="2177" y="4464"/>
                </a:lnTo>
                <a:lnTo>
                  <a:pt x="2170" y="4457"/>
                </a:lnTo>
                <a:close/>
                <a:moveTo>
                  <a:pt x="2187" y="4464"/>
                </a:moveTo>
                <a:lnTo>
                  <a:pt x="2199" y="4451"/>
                </a:lnTo>
                <a:lnTo>
                  <a:pt x="2202" y="4456"/>
                </a:lnTo>
                <a:lnTo>
                  <a:pt x="2187" y="4471"/>
                </a:lnTo>
                <a:lnTo>
                  <a:pt x="2187" y="4464"/>
                </a:lnTo>
                <a:close/>
                <a:moveTo>
                  <a:pt x="2205" y="4446"/>
                </a:moveTo>
                <a:lnTo>
                  <a:pt x="2208" y="4443"/>
                </a:lnTo>
                <a:lnTo>
                  <a:pt x="2212" y="4446"/>
                </a:lnTo>
                <a:lnTo>
                  <a:pt x="2208" y="4450"/>
                </a:lnTo>
                <a:lnTo>
                  <a:pt x="2205" y="4446"/>
                </a:lnTo>
                <a:close/>
                <a:moveTo>
                  <a:pt x="2216" y="4451"/>
                </a:moveTo>
                <a:lnTo>
                  <a:pt x="2226" y="4460"/>
                </a:lnTo>
                <a:lnTo>
                  <a:pt x="2226" y="4467"/>
                </a:lnTo>
                <a:lnTo>
                  <a:pt x="2213" y="4456"/>
                </a:lnTo>
                <a:lnTo>
                  <a:pt x="2216" y="4451"/>
                </a:lnTo>
                <a:close/>
                <a:moveTo>
                  <a:pt x="2233" y="4467"/>
                </a:moveTo>
                <a:lnTo>
                  <a:pt x="2234" y="4470"/>
                </a:lnTo>
                <a:lnTo>
                  <a:pt x="2233" y="4471"/>
                </a:lnTo>
                <a:lnTo>
                  <a:pt x="2233" y="4467"/>
                </a:lnTo>
                <a:close/>
                <a:moveTo>
                  <a:pt x="2233" y="4457"/>
                </a:moveTo>
                <a:lnTo>
                  <a:pt x="2233" y="4436"/>
                </a:lnTo>
                <a:lnTo>
                  <a:pt x="2238" y="4429"/>
                </a:lnTo>
                <a:lnTo>
                  <a:pt x="2242" y="4433"/>
                </a:lnTo>
                <a:lnTo>
                  <a:pt x="2242" y="4460"/>
                </a:lnTo>
                <a:lnTo>
                  <a:pt x="2238" y="4464"/>
                </a:lnTo>
                <a:lnTo>
                  <a:pt x="2233" y="4457"/>
                </a:lnTo>
                <a:close/>
                <a:moveTo>
                  <a:pt x="2250" y="4464"/>
                </a:moveTo>
                <a:lnTo>
                  <a:pt x="2261" y="4451"/>
                </a:lnTo>
                <a:lnTo>
                  <a:pt x="2265" y="4456"/>
                </a:lnTo>
                <a:lnTo>
                  <a:pt x="2250" y="4471"/>
                </a:lnTo>
                <a:lnTo>
                  <a:pt x="2250" y="4464"/>
                </a:lnTo>
                <a:close/>
                <a:moveTo>
                  <a:pt x="2266" y="4446"/>
                </a:moveTo>
                <a:lnTo>
                  <a:pt x="2270" y="4443"/>
                </a:lnTo>
                <a:lnTo>
                  <a:pt x="2273" y="4446"/>
                </a:lnTo>
                <a:lnTo>
                  <a:pt x="2270" y="4450"/>
                </a:lnTo>
                <a:lnTo>
                  <a:pt x="2266" y="4446"/>
                </a:lnTo>
                <a:close/>
                <a:moveTo>
                  <a:pt x="2279" y="4451"/>
                </a:moveTo>
                <a:lnTo>
                  <a:pt x="2287" y="4460"/>
                </a:lnTo>
                <a:lnTo>
                  <a:pt x="2287" y="4467"/>
                </a:lnTo>
                <a:lnTo>
                  <a:pt x="2275" y="4456"/>
                </a:lnTo>
                <a:lnTo>
                  <a:pt x="2279" y="4451"/>
                </a:lnTo>
                <a:close/>
                <a:moveTo>
                  <a:pt x="2294" y="4467"/>
                </a:moveTo>
                <a:lnTo>
                  <a:pt x="2296" y="4470"/>
                </a:lnTo>
                <a:lnTo>
                  <a:pt x="2294" y="4471"/>
                </a:lnTo>
                <a:lnTo>
                  <a:pt x="2294" y="4467"/>
                </a:lnTo>
                <a:close/>
                <a:moveTo>
                  <a:pt x="2294" y="4457"/>
                </a:moveTo>
                <a:lnTo>
                  <a:pt x="2294" y="4436"/>
                </a:lnTo>
                <a:lnTo>
                  <a:pt x="2301" y="4429"/>
                </a:lnTo>
                <a:lnTo>
                  <a:pt x="2304" y="4433"/>
                </a:lnTo>
                <a:lnTo>
                  <a:pt x="2304" y="4460"/>
                </a:lnTo>
                <a:lnTo>
                  <a:pt x="2301" y="4464"/>
                </a:lnTo>
                <a:lnTo>
                  <a:pt x="2294" y="4457"/>
                </a:lnTo>
                <a:close/>
                <a:moveTo>
                  <a:pt x="2311" y="4464"/>
                </a:moveTo>
                <a:lnTo>
                  <a:pt x="2324" y="4451"/>
                </a:lnTo>
                <a:lnTo>
                  <a:pt x="2328" y="4456"/>
                </a:lnTo>
                <a:lnTo>
                  <a:pt x="2311" y="4471"/>
                </a:lnTo>
                <a:lnTo>
                  <a:pt x="2311" y="4464"/>
                </a:lnTo>
                <a:close/>
                <a:moveTo>
                  <a:pt x="2329" y="4446"/>
                </a:moveTo>
                <a:lnTo>
                  <a:pt x="2332" y="4443"/>
                </a:lnTo>
                <a:lnTo>
                  <a:pt x="2336" y="4446"/>
                </a:lnTo>
                <a:lnTo>
                  <a:pt x="2332" y="4450"/>
                </a:lnTo>
                <a:lnTo>
                  <a:pt x="2329" y="4446"/>
                </a:lnTo>
                <a:close/>
                <a:moveTo>
                  <a:pt x="2340" y="4451"/>
                </a:moveTo>
                <a:lnTo>
                  <a:pt x="2350" y="4460"/>
                </a:lnTo>
                <a:lnTo>
                  <a:pt x="2350" y="4467"/>
                </a:lnTo>
                <a:lnTo>
                  <a:pt x="2337" y="4456"/>
                </a:lnTo>
                <a:lnTo>
                  <a:pt x="2340" y="4451"/>
                </a:lnTo>
                <a:close/>
                <a:moveTo>
                  <a:pt x="2356" y="4467"/>
                </a:moveTo>
                <a:lnTo>
                  <a:pt x="2358" y="4470"/>
                </a:lnTo>
                <a:lnTo>
                  <a:pt x="2356" y="4471"/>
                </a:lnTo>
                <a:lnTo>
                  <a:pt x="2356" y="4467"/>
                </a:lnTo>
                <a:close/>
                <a:moveTo>
                  <a:pt x="2356" y="4457"/>
                </a:moveTo>
                <a:lnTo>
                  <a:pt x="2356" y="4436"/>
                </a:lnTo>
                <a:lnTo>
                  <a:pt x="2363" y="4429"/>
                </a:lnTo>
                <a:lnTo>
                  <a:pt x="2367" y="4433"/>
                </a:lnTo>
                <a:lnTo>
                  <a:pt x="2367" y="4460"/>
                </a:lnTo>
                <a:lnTo>
                  <a:pt x="2363" y="4464"/>
                </a:lnTo>
                <a:lnTo>
                  <a:pt x="2356" y="4457"/>
                </a:lnTo>
                <a:close/>
                <a:moveTo>
                  <a:pt x="2374" y="4464"/>
                </a:moveTo>
                <a:lnTo>
                  <a:pt x="2385" y="4451"/>
                </a:lnTo>
                <a:lnTo>
                  <a:pt x="2389" y="4456"/>
                </a:lnTo>
                <a:lnTo>
                  <a:pt x="2374" y="4471"/>
                </a:lnTo>
                <a:lnTo>
                  <a:pt x="2374" y="4464"/>
                </a:lnTo>
                <a:close/>
                <a:moveTo>
                  <a:pt x="2391" y="4446"/>
                </a:moveTo>
                <a:lnTo>
                  <a:pt x="2395" y="4443"/>
                </a:lnTo>
                <a:lnTo>
                  <a:pt x="2398" y="4446"/>
                </a:lnTo>
                <a:lnTo>
                  <a:pt x="2395" y="4450"/>
                </a:lnTo>
                <a:lnTo>
                  <a:pt x="2391" y="4446"/>
                </a:lnTo>
                <a:close/>
                <a:moveTo>
                  <a:pt x="2403" y="4451"/>
                </a:moveTo>
                <a:lnTo>
                  <a:pt x="2412" y="4460"/>
                </a:lnTo>
                <a:lnTo>
                  <a:pt x="2412" y="4467"/>
                </a:lnTo>
                <a:lnTo>
                  <a:pt x="2399" y="4456"/>
                </a:lnTo>
                <a:lnTo>
                  <a:pt x="2403" y="4451"/>
                </a:lnTo>
                <a:close/>
                <a:moveTo>
                  <a:pt x="2419" y="4467"/>
                </a:moveTo>
                <a:lnTo>
                  <a:pt x="2420" y="4470"/>
                </a:lnTo>
                <a:lnTo>
                  <a:pt x="2419" y="4471"/>
                </a:lnTo>
                <a:lnTo>
                  <a:pt x="2419" y="4467"/>
                </a:lnTo>
                <a:close/>
                <a:moveTo>
                  <a:pt x="2419" y="4457"/>
                </a:moveTo>
                <a:lnTo>
                  <a:pt x="2419" y="4436"/>
                </a:lnTo>
                <a:lnTo>
                  <a:pt x="2425" y="4429"/>
                </a:lnTo>
                <a:lnTo>
                  <a:pt x="2428" y="4433"/>
                </a:lnTo>
                <a:lnTo>
                  <a:pt x="2428" y="4460"/>
                </a:lnTo>
                <a:lnTo>
                  <a:pt x="2425" y="4464"/>
                </a:lnTo>
                <a:lnTo>
                  <a:pt x="2419" y="4457"/>
                </a:lnTo>
                <a:close/>
                <a:moveTo>
                  <a:pt x="2435" y="4464"/>
                </a:moveTo>
                <a:lnTo>
                  <a:pt x="2448" y="4451"/>
                </a:lnTo>
                <a:lnTo>
                  <a:pt x="2451" y="4456"/>
                </a:lnTo>
                <a:lnTo>
                  <a:pt x="2435" y="4471"/>
                </a:lnTo>
                <a:lnTo>
                  <a:pt x="2435" y="4464"/>
                </a:lnTo>
                <a:close/>
                <a:moveTo>
                  <a:pt x="2453" y="4446"/>
                </a:moveTo>
                <a:lnTo>
                  <a:pt x="2456" y="4443"/>
                </a:lnTo>
                <a:lnTo>
                  <a:pt x="2460" y="4446"/>
                </a:lnTo>
                <a:lnTo>
                  <a:pt x="2456" y="4450"/>
                </a:lnTo>
                <a:lnTo>
                  <a:pt x="2453" y="4446"/>
                </a:lnTo>
                <a:close/>
                <a:moveTo>
                  <a:pt x="2465" y="4451"/>
                </a:moveTo>
                <a:lnTo>
                  <a:pt x="2474" y="4460"/>
                </a:lnTo>
                <a:lnTo>
                  <a:pt x="2474" y="4467"/>
                </a:lnTo>
                <a:lnTo>
                  <a:pt x="2462" y="4456"/>
                </a:lnTo>
                <a:lnTo>
                  <a:pt x="2465" y="4451"/>
                </a:lnTo>
                <a:close/>
                <a:moveTo>
                  <a:pt x="2480" y="4467"/>
                </a:moveTo>
                <a:lnTo>
                  <a:pt x="2483" y="4470"/>
                </a:lnTo>
                <a:lnTo>
                  <a:pt x="2480" y="4471"/>
                </a:lnTo>
                <a:lnTo>
                  <a:pt x="2480" y="4467"/>
                </a:lnTo>
                <a:close/>
                <a:moveTo>
                  <a:pt x="2480" y="4457"/>
                </a:moveTo>
                <a:lnTo>
                  <a:pt x="2480" y="4436"/>
                </a:lnTo>
                <a:lnTo>
                  <a:pt x="2487" y="4429"/>
                </a:lnTo>
                <a:lnTo>
                  <a:pt x="2491" y="4433"/>
                </a:lnTo>
                <a:lnTo>
                  <a:pt x="2491" y="4460"/>
                </a:lnTo>
                <a:lnTo>
                  <a:pt x="2487" y="4464"/>
                </a:lnTo>
                <a:lnTo>
                  <a:pt x="2480" y="4457"/>
                </a:lnTo>
                <a:close/>
                <a:moveTo>
                  <a:pt x="2498" y="4464"/>
                </a:moveTo>
                <a:lnTo>
                  <a:pt x="2511" y="4451"/>
                </a:lnTo>
                <a:lnTo>
                  <a:pt x="2514" y="4456"/>
                </a:lnTo>
                <a:lnTo>
                  <a:pt x="2498" y="4471"/>
                </a:lnTo>
                <a:lnTo>
                  <a:pt x="2498" y="4464"/>
                </a:lnTo>
                <a:close/>
                <a:moveTo>
                  <a:pt x="2515" y="4446"/>
                </a:moveTo>
                <a:lnTo>
                  <a:pt x="2519" y="4443"/>
                </a:lnTo>
                <a:lnTo>
                  <a:pt x="2522" y="4446"/>
                </a:lnTo>
                <a:lnTo>
                  <a:pt x="2519" y="4450"/>
                </a:lnTo>
                <a:lnTo>
                  <a:pt x="2515" y="4446"/>
                </a:lnTo>
                <a:close/>
                <a:moveTo>
                  <a:pt x="2527" y="4451"/>
                </a:moveTo>
                <a:lnTo>
                  <a:pt x="2536" y="4460"/>
                </a:lnTo>
                <a:lnTo>
                  <a:pt x="2536" y="4467"/>
                </a:lnTo>
                <a:lnTo>
                  <a:pt x="2523" y="4456"/>
                </a:lnTo>
                <a:lnTo>
                  <a:pt x="2527" y="4451"/>
                </a:lnTo>
                <a:close/>
                <a:moveTo>
                  <a:pt x="2543" y="4467"/>
                </a:moveTo>
                <a:lnTo>
                  <a:pt x="2544" y="4470"/>
                </a:lnTo>
                <a:lnTo>
                  <a:pt x="2543" y="4471"/>
                </a:lnTo>
                <a:lnTo>
                  <a:pt x="2543" y="4467"/>
                </a:lnTo>
                <a:close/>
                <a:moveTo>
                  <a:pt x="2543" y="4457"/>
                </a:moveTo>
                <a:lnTo>
                  <a:pt x="2543" y="4436"/>
                </a:lnTo>
                <a:lnTo>
                  <a:pt x="2550" y="4429"/>
                </a:lnTo>
                <a:lnTo>
                  <a:pt x="2553" y="4433"/>
                </a:lnTo>
                <a:lnTo>
                  <a:pt x="2553" y="4460"/>
                </a:lnTo>
                <a:lnTo>
                  <a:pt x="2550" y="4464"/>
                </a:lnTo>
                <a:lnTo>
                  <a:pt x="2543" y="4457"/>
                </a:lnTo>
                <a:close/>
                <a:moveTo>
                  <a:pt x="2560" y="4464"/>
                </a:moveTo>
                <a:lnTo>
                  <a:pt x="2572" y="4451"/>
                </a:lnTo>
                <a:lnTo>
                  <a:pt x="2575" y="4456"/>
                </a:lnTo>
                <a:lnTo>
                  <a:pt x="2560" y="4471"/>
                </a:lnTo>
                <a:lnTo>
                  <a:pt x="2560" y="4464"/>
                </a:lnTo>
                <a:close/>
                <a:moveTo>
                  <a:pt x="2578" y="4446"/>
                </a:moveTo>
                <a:lnTo>
                  <a:pt x="2581" y="4443"/>
                </a:lnTo>
                <a:lnTo>
                  <a:pt x="2585" y="4446"/>
                </a:lnTo>
                <a:lnTo>
                  <a:pt x="2581" y="4450"/>
                </a:lnTo>
                <a:lnTo>
                  <a:pt x="2578" y="4446"/>
                </a:lnTo>
                <a:close/>
                <a:moveTo>
                  <a:pt x="2589" y="4451"/>
                </a:moveTo>
                <a:lnTo>
                  <a:pt x="2597" y="4460"/>
                </a:lnTo>
                <a:lnTo>
                  <a:pt x="2597" y="4467"/>
                </a:lnTo>
                <a:lnTo>
                  <a:pt x="2586" y="4455"/>
                </a:lnTo>
                <a:lnTo>
                  <a:pt x="2589" y="4451"/>
                </a:lnTo>
                <a:close/>
                <a:moveTo>
                  <a:pt x="2606" y="4467"/>
                </a:moveTo>
                <a:lnTo>
                  <a:pt x="2607" y="4470"/>
                </a:lnTo>
                <a:lnTo>
                  <a:pt x="2606" y="4471"/>
                </a:lnTo>
                <a:lnTo>
                  <a:pt x="2606" y="4467"/>
                </a:lnTo>
                <a:close/>
                <a:moveTo>
                  <a:pt x="2606" y="4457"/>
                </a:moveTo>
                <a:lnTo>
                  <a:pt x="2606" y="4436"/>
                </a:lnTo>
                <a:lnTo>
                  <a:pt x="2611" y="4429"/>
                </a:lnTo>
                <a:lnTo>
                  <a:pt x="2615" y="4433"/>
                </a:lnTo>
                <a:lnTo>
                  <a:pt x="2615" y="4460"/>
                </a:lnTo>
                <a:lnTo>
                  <a:pt x="2611" y="4464"/>
                </a:lnTo>
                <a:lnTo>
                  <a:pt x="2606" y="4457"/>
                </a:lnTo>
                <a:close/>
                <a:moveTo>
                  <a:pt x="2622" y="4464"/>
                </a:moveTo>
                <a:lnTo>
                  <a:pt x="2635" y="4451"/>
                </a:lnTo>
                <a:lnTo>
                  <a:pt x="2638" y="4456"/>
                </a:lnTo>
                <a:lnTo>
                  <a:pt x="2622" y="4471"/>
                </a:lnTo>
                <a:lnTo>
                  <a:pt x="2622" y="4464"/>
                </a:lnTo>
                <a:close/>
                <a:moveTo>
                  <a:pt x="2639" y="4446"/>
                </a:moveTo>
                <a:lnTo>
                  <a:pt x="2643" y="4443"/>
                </a:lnTo>
                <a:lnTo>
                  <a:pt x="2646" y="4446"/>
                </a:lnTo>
                <a:lnTo>
                  <a:pt x="2643" y="4450"/>
                </a:lnTo>
                <a:lnTo>
                  <a:pt x="2639" y="4446"/>
                </a:lnTo>
                <a:close/>
                <a:moveTo>
                  <a:pt x="2657" y="4446"/>
                </a:moveTo>
                <a:lnTo>
                  <a:pt x="2660" y="4443"/>
                </a:lnTo>
                <a:lnTo>
                  <a:pt x="2660" y="4450"/>
                </a:lnTo>
                <a:lnTo>
                  <a:pt x="2657" y="4446"/>
                </a:lnTo>
                <a:close/>
                <a:moveTo>
                  <a:pt x="2652" y="4442"/>
                </a:moveTo>
                <a:lnTo>
                  <a:pt x="2648" y="4438"/>
                </a:lnTo>
                <a:lnTo>
                  <a:pt x="2660" y="4426"/>
                </a:lnTo>
                <a:lnTo>
                  <a:pt x="2660" y="4433"/>
                </a:lnTo>
                <a:lnTo>
                  <a:pt x="2652" y="4442"/>
                </a:lnTo>
                <a:close/>
                <a:moveTo>
                  <a:pt x="2667" y="4422"/>
                </a:moveTo>
                <a:lnTo>
                  <a:pt x="2669" y="4424"/>
                </a:lnTo>
                <a:lnTo>
                  <a:pt x="2667" y="4426"/>
                </a:lnTo>
                <a:lnTo>
                  <a:pt x="2667" y="4422"/>
                </a:lnTo>
                <a:close/>
                <a:moveTo>
                  <a:pt x="2106" y="4422"/>
                </a:moveTo>
                <a:lnTo>
                  <a:pt x="2109" y="4424"/>
                </a:lnTo>
                <a:lnTo>
                  <a:pt x="2106" y="4427"/>
                </a:lnTo>
                <a:lnTo>
                  <a:pt x="2106" y="4422"/>
                </a:lnTo>
                <a:close/>
                <a:moveTo>
                  <a:pt x="2125" y="4422"/>
                </a:moveTo>
                <a:lnTo>
                  <a:pt x="2140" y="4437"/>
                </a:lnTo>
                <a:lnTo>
                  <a:pt x="2136" y="4442"/>
                </a:lnTo>
                <a:lnTo>
                  <a:pt x="2125" y="4430"/>
                </a:lnTo>
                <a:lnTo>
                  <a:pt x="2125" y="4422"/>
                </a:lnTo>
                <a:close/>
                <a:moveTo>
                  <a:pt x="2131" y="4446"/>
                </a:moveTo>
                <a:lnTo>
                  <a:pt x="2125" y="4452"/>
                </a:lnTo>
                <a:lnTo>
                  <a:pt x="2125" y="4441"/>
                </a:lnTo>
                <a:lnTo>
                  <a:pt x="2131" y="4446"/>
                </a:lnTo>
                <a:close/>
                <a:moveTo>
                  <a:pt x="2136" y="4451"/>
                </a:moveTo>
                <a:lnTo>
                  <a:pt x="2140" y="4456"/>
                </a:lnTo>
                <a:lnTo>
                  <a:pt x="2125" y="4471"/>
                </a:lnTo>
                <a:lnTo>
                  <a:pt x="2125" y="4463"/>
                </a:lnTo>
                <a:lnTo>
                  <a:pt x="2136" y="4451"/>
                </a:lnTo>
                <a:close/>
                <a:moveTo>
                  <a:pt x="2116" y="4474"/>
                </a:moveTo>
                <a:lnTo>
                  <a:pt x="2113" y="4474"/>
                </a:lnTo>
                <a:lnTo>
                  <a:pt x="2114" y="4473"/>
                </a:lnTo>
                <a:lnTo>
                  <a:pt x="2116" y="4474"/>
                </a:lnTo>
                <a:close/>
                <a:moveTo>
                  <a:pt x="2144" y="4460"/>
                </a:moveTo>
                <a:lnTo>
                  <a:pt x="2158" y="4474"/>
                </a:lnTo>
                <a:lnTo>
                  <a:pt x="2132" y="4474"/>
                </a:lnTo>
                <a:lnTo>
                  <a:pt x="2144" y="4460"/>
                </a:lnTo>
                <a:close/>
                <a:moveTo>
                  <a:pt x="2177" y="4474"/>
                </a:moveTo>
                <a:lnTo>
                  <a:pt x="2177" y="4474"/>
                </a:lnTo>
                <a:lnTo>
                  <a:pt x="2176" y="4474"/>
                </a:lnTo>
                <a:lnTo>
                  <a:pt x="2177" y="4474"/>
                </a:lnTo>
                <a:close/>
                <a:moveTo>
                  <a:pt x="2208" y="4460"/>
                </a:moveTo>
                <a:lnTo>
                  <a:pt x="2222" y="4474"/>
                </a:lnTo>
                <a:lnTo>
                  <a:pt x="2193" y="4474"/>
                </a:lnTo>
                <a:lnTo>
                  <a:pt x="2208" y="4460"/>
                </a:lnTo>
                <a:close/>
                <a:moveTo>
                  <a:pt x="2238" y="4474"/>
                </a:moveTo>
                <a:lnTo>
                  <a:pt x="2239" y="4474"/>
                </a:lnTo>
                <a:lnTo>
                  <a:pt x="2238" y="4474"/>
                </a:lnTo>
                <a:lnTo>
                  <a:pt x="2238" y="4474"/>
                </a:lnTo>
                <a:close/>
                <a:moveTo>
                  <a:pt x="2270" y="4460"/>
                </a:moveTo>
                <a:lnTo>
                  <a:pt x="2285" y="4474"/>
                </a:lnTo>
                <a:lnTo>
                  <a:pt x="2256" y="4474"/>
                </a:lnTo>
                <a:lnTo>
                  <a:pt x="2270" y="4460"/>
                </a:lnTo>
                <a:close/>
                <a:moveTo>
                  <a:pt x="2301" y="4474"/>
                </a:moveTo>
                <a:lnTo>
                  <a:pt x="2302" y="4474"/>
                </a:lnTo>
                <a:lnTo>
                  <a:pt x="2301" y="4474"/>
                </a:lnTo>
                <a:lnTo>
                  <a:pt x="2301" y="4474"/>
                </a:lnTo>
                <a:close/>
                <a:moveTo>
                  <a:pt x="2332" y="4460"/>
                </a:moveTo>
                <a:lnTo>
                  <a:pt x="2346" y="4474"/>
                </a:lnTo>
                <a:lnTo>
                  <a:pt x="2318" y="4474"/>
                </a:lnTo>
                <a:lnTo>
                  <a:pt x="2332" y="4460"/>
                </a:lnTo>
                <a:close/>
                <a:moveTo>
                  <a:pt x="2363" y="4474"/>
                </a:moveTo>
                <a:lnTo>
                  <a:pt x="2363" y="4474"/>
                </a:lnTo>
                <a:lnTo>
                  <a:pt x="2362" y="4474"/>
                </a:lnTo>
                <a:lnTo>
                  <a:pt x="2363" y="4474"/>
                </a:lnTo>
                <a:close/>
                <a:moveTo>
                  <a:pt x="2395" y="4460"/>
                </a:moveTo>
                <a:lnTo>
                  <a:pt x="2409" y="4474"/>
                </a:lnTo>
                <a:lnTo>
                  <a:pt x="2380" y="4474"/>
                </a:lnTo>
                <a:lnTo>
                  <a:pt x="2395" y="4460"/>
                </a:lnTo>
                <a:close/>
                <a:moveTo>
                  <a:pt x="2425" y="4474"/>
                </a:moveTo>
                <a:lnTo>
                  <a:pt x="2426" y="4474"/>
                </a:lnTo>
                <a:lnTo>
                  <a:pt x="2425" y="4474"/>
                </a:lnTo>
                <a:lnTo>
                  <a:pt x="2425" y="4474"/>
                </a:lnTo>
                <a:close/>
                <a:moveTo>
                  <a:pt x="2456" y="4460"/>
                </a:moveTo>
                <a:lnTo>
                  <a:pt x="2471" y="4474"/>
                </a:lnTo>
                <a:lnTo>
                  <a:pt x="2442" y="4474"/>
                </a:lnTo>
                <a:lnTo>
                  <a:pt x="2456" y="4460"/>
                </a:lnTo>
                <a:close/>
                <a:moveTo>
                  <a:pt x="2487" y="4474"/>
                </a:moveTo>
                <a:lnTo>
                  <a:pt x="2489" y="4474"/>
                </a:lnTo>
                <a:lnTo>
                  <a:pt x="2487" y="4474"/>
                </a:lnTo>
                <a:lnTo>
                  <a:pt x="2487" y="4474"/>
                </a:lnTo>
                <a:close/>
                <a:moveTo>
                  <a:pt x="2519" y="4460"/>
                </a:moveTo>
                <a:lnTo>
                  <a:pt x="2533" y="4474"/>
                </a:lnTo>
                <a:lnTo>
                  <a:pt x="2505" y="4474"/>
                </a:lnTo>
                <a:lnTo>
                  <a:pt x="2519" y="4460"/>
                </a:lnTo>
                <a:close/>
                <a:moveTo>
                  <a:pt x="2550" y="4474"/>
                </a:moveTo>
                <a:lnTo>
                  <a:pt x="2550" y="4474"/>
                </a:lnTo>
                <a:lnTo>
                  <a:pt x="2549" y="4474"/>
                </a:lnTo>
                <a:lnTo>
                  <a:pt x="2550" y="4474"/>
                </a:lnTo>
                <a:close/>
                <a:moveTo>
                  <a:pt x="2581" y="4460"/>
                </a:moveTo>
                <a:lnTo>
                  <a:pt x="2595" y="4474"/>
                </a:lnTo>
                <a:lnTo>
                  <a:pt x="2566" y="4474"/>
                </a:lnTo>
                <a:lnTo>
                  <a:pt x="2581" y="4460"/>
                </a:lnTo>
                <a:close/>
                <a:moveTo>
                  <a:pt x="2611" y="4474"/>
                </a:moveTo>
                <a:lnTo>
                  <a:pt x="2613" y="4474"/>
                </a:lnTo>
                <a:lnTo>
                  <a:pt x="2611" y="4474"/>
                </a:lnTo>
                <a:lnTo>
                  <a:pt x="2611" y="4474"/>
                </a:lnTo>
                <a:close/>
                <a:moveTo>
                  <a:pt x="2643" y="4460"/>
                </a:moveTo>
                <a:lnTo>
                  <a:pt x="2658" y="4474"/>
                </a:lnTo>
                <a:lnTo>
                  <a:pt x="2629" y="4474"/>
                </a:lnTo>
                <a:lnTo>
                  <a:pt x="2643" y="4460"/>
                </a:lnTo>
                <a:close/>
                <a:moveTo>
                  <a:pt x="2674" y="4474"/>
                </a:moveTo>
                <a:lnTo>
                  <a:pt x="2675" y="4474"/>
                </a:lnTo>
                <a:lnTo>
                  <a:pt x="2674" y="4474"/>
                </a:lnTo>
                <a:lnTo>
                  <a:pt x="2674" y="4474"/>
                </a:lnTo>
                <a:close/>
                <a:moveTo>
                  <a:pt x="2674" y="4464"/>
                </a:moveTo>
                <a:lnTo>
                  <a:pt x="2667" y="4457"/>
                </a:lnTo>
                <a:lnTo>
                  <a:pt x="2667" y="4436"/>
                </a:lnTo>
                <a:lnTo>
                  <a:pt x="2674" y="4429"/>
                </a:lnTo>
                <a:lnTo>
                  <a:pt x="2677" y="4433"/>
                </a:lnTo>
                <a:lnTo>
                  <a:pt x="2677" y="4460"/>
                </a:lnTo>
                <a:lnTo>
                  <a:pt x="2674" y="4464"/>
                </a:lnTo>
                <a:close/>
                <a:moveTo>
                  <a:pt x="2684" y="4440"/>
                </a:moveTo>
                <a:lnTo>
                  <a:pt x="2691" y="4446"/>
                </a:lnTo>
                <a:lnTo>
                  <a:pt x="2684" y="4453"/>
                </a:lnTo>
                <a:lnTo>
                  <a:pt x="2684" y="4440"/>
                </a:lnTo>
                <a:close/>
                <a:moveTo>
                  <a:pt x="2684" y="4429"/>
                </a:moveTo>
                <a:lnTo>
                  <a:pt x="2684" y="4420"/>
                </a:lnTo>
                <a:lnTo>
                  <a:pt x="2718" y="4420"/>
                </a:lnTo>
                <a:lnTo>
                  <a:pt x="2697" y="4442"/>
                </a:lnTo>
                <a:lnTo>
                  <a:pt x="2684" y="4429"/>
                </a:lnTo>
                <a:close/>
                <a:moveTo>
                  <a:pt x="2723" y="4426"/>
                </a:moveTo>
                <a:lnTo>
                  <a:pt x="2723" y="4467"/>
                </a:lnTo>
                <a:lnTo>
                  <a:pt x="2702" y="4446"/>
                </a:lnTo>
                <a:lnTo>
                  <a:pt x="2723" y="4426"/>
                </a:lnTo>
                <a:close/>
                <a:moveTo>
                  <a:pt x="2730" y="4422"/>
                </a:moveTo>
                <a:lnTo>
                  <a:pt x="2754" y="4446"/>
                </a:lnTo>
                <a:lnTo>
                  <a:pt x="2730" y="4471"/>
                </a:lnTo>
                <a:lnTo>
                  <a:pt x="2730" y="4422"/>
                </a:lnTo>
                <a:close/>
                <a:moveTo>
                  <a:pt x="2738" y="4420"/>
                </a:moveTo>
                <a:lnTo>
                  <a:pt x="2781" y="4420"/>
                </a:lnTo>
                <a:lnTo>
                  <a:pt x="2759" y="4442"/>
                </a:lnTo>
                <a:lnTo>
                  <a:pt x="2738" y="4420"/>
                </a:lnTo>
                <a:close/>
                <a:moveTo>
                  <a:pt x="2784" y="4426"/>
                </a:moveTo>
                <a:lnTo>
                  <a:pt x="2784" y="4467"/>
                </a:lnTo>
                <a:lnTo>
                  <a:pt x="2764" y="4446"/>
                </a:lnTo>
                <a:lnTo>
                  <a:pt x="2784" y="4426"/>
                </a:lnTo>
                <a:close/>
                <a:moveTo>
                  <a:pt x="2792" y="4422"/>
                </a:moveTo>
                <a:lnTo>
                  <a:pt x="2816" y="4446"/>
                </a:lnTo>
                <a:lnTo>
                  <a:pt x="2792" y="4471"/>
                </a:lnTo>
                <a:lnTo>
                  <a:pt x="2792" y="4422"/>
                </a:lnTo>
                <a:close/>
                <a:moveTo>
                  <a:pt x="2799" y="4420"/>
                </a:moveTo>
                <a:lnTo>
                  <a:pt x="2842" y="4420"/>
                </a:lnTo>
                <a:lnTo>
                  <a:pt x="2821" y="4442"/>
                </a:lnTo>
                <a:lnTo>
                  <a:pt x="2799" y="4420"/>
                </a:lnTo>
                <a:close/>
                <a:moveTo>
                  <a:pt x="2847" y="4426"/>
                </a:moveTo>
                <a:lnTo>
                  <a:pt x="2847" y="4467"/>
                </a:lnTo>
                <a:lnTo>
                  <a:pt x="2826" y="4446"/>
                </a:lnTo>
                <a:lnTo>
                  <a:pt x="2847" y="4426"/>
                </a:lnTo>
                <a:close/>
                <a:moveTo>
                  <a:pt x="2854" y="4422"/>
                </a:moveTo>
                <a:lnTo>
                  <a:pt x="2878" y="4446"/>
                </a:lnTo>
                <a:lnTo>
                  <a:pt x="2854" y="4471"/>
                </a:lnTo>
                <a:lnTo>
                  <a:pt x="2854" y="4422"/>
                </a:lnTo>
                <a:close/>
                <a:moveTo>
                  <a:pt x="2122" y="4391"/>
                </a:moveTo>
                <a:lnTo>
                  <a:pt x="2116" y="4384"/>
                </a:lnTo>
                <a:lnTo>
                  <a:pt x="2122" y="4376"/>
                </a:lnTo>
                <a:lnTo>
                  <a:pt x="2122" y="4391"/>
                </a:lnTo>
                <a:close/>
                <a:moveTo>
                  <a:pt x="2100" y="4369"/>
                </a:moveTo>
                <a:lnTo>
                  <a:pt x="2112" y="4357"/>
                </a:lnTo>
                <a:lnTo>
                  <a:pt x="2122" y="4368"/>
                </a:lnTo>
                <a:lnTo>
                  <a:pt x="2111" y="4379"/>
                </a:lnTo>
                <a:lnTo>
                  <a:pt x="2100" y="4369"/>
                </a:lnTo>
                <a:close/>
                <a:moveTo>
                  <a:pt x="2105" y="4384"/>
                </a:moveTo>
                <a:lnTo>
                  <a:pt x="2098" y="4391"/>
                </a:lnTo>
                <a:lnTo>
                  <a:pt x="2098" y="4376"/>
                </a:lnTo>
                <a:lnTo>
                  <a:pt x="2105" y="4384"/>
                </a:lnTo>
                <a:close/>
                <a:moveTo>
                  <a:pt x="2131" y="4346"/>
                </a:moveTo>
                <a:lnTo>
                  <a:pt x="2138" y="4353"/>
                </a:lnTo>
                <a:lnTo>
                  <a:pt x="2131" y="4360"/>
                </a:lnTo>
                <a:lnTo>
                  <a:pt x="2131" y="4346"/>
                </a:lnTo>
                <a:close/>
                <a:moveTo>
                  <a:pt x="2142" y="4357"/>
                </a:moveTo>
                <a:lnTo>
                  <a:pt x="2153" y="4368"/>
                </a:lnTo>
                <a:lnTo>
                  <a:pt x="2153" y="4370"/>
                </a:lnTo>
                <a:lnTo>
                  <a:pt x="2144" y="4379"/>
                </a:lnTo>
                <a:lnTo>
                  <a:pt x="2132" y="4368"/>
                </a:lnTo>
                <a:lnTo>
                  <a:pt x="2142" y="4357"/>
                </a:lnTo>
                <a:close/>
                <a:moveTo>
                  <a:pt x="2651" y="4389"/>
                </a:moveTo>
                <a:lnTo>
                  <a:pt x="2646" y="4384"/>
                </a:lnTo>
                <a:lnTo>
                  <a:pt x="2651" y="4380"/>
                </a:lnTo>
                <a:lnTo>
                  <a:pt x="2651" y="4389"/>
                </a:lnTo>
                <a:close/>
                <a:moveTo>
                  <a:pt x="2588" y="4389"/>
                </a:moveTo>
                <a:lnTo>
                  <a:pt x="2585" y="4384"/>
                </a:lnTo>
                <a:lnTo>
                  <a:pt x="2588" y="4380"/>
                </a:lnTo>
                <a:lnTo>
                  <a:pt x="2588" y="4389"/>
                </a:lnTo>
                <a:close/>
                <a:moveTo>
                  <a:pt x="2526" y="4389"/>
                </a:moveTo>
                <a:lnTo>
                  <a:pt x="2522" y="4384"/>
                </a:lnTo>
                <a:lnTo>
                  <a:pt x="2526" y="4380"/>
                </a:lnTo>
                <a:lnTo>
                  <a:pt x="2526" y="4389"/>
                </a:lnTo>
                <a:close/>
                <a:moveTo>
                  <a:pt x="2464" y="4389"/>
                </a:moveTo>
                <a:lnTo>
                  <a:pt x="2460" y="4384"/>
                </a:lnTo>
                <a:lnTo>
                  <a:pt x="2464" y="4380"/>
                </a:lnTo>
                <a:lnTo>
                  <a:pt x="2464" y="4389"/>
                </a:lnTo>
                <a:close/>
                <a:moveTo>
                  <a:pt x="2402" y="4389"/>
                </a:moveTo>
                <a:lnTo>
                  <a:pt x="2398" y="4384"/>
                </a:lnTo>
                <a:lnTo>
                  <a:pt x="2402" y="4380"/>
                </a:lnTo>
                <a:lnTo>
                  <a:pt x="2402" y="4389"/>
                </a:lnTo>
                <a:close/>
                <a:moveTo>
                  <a:pt x="2339" y="4389"/>
                </a:moveTo>
                <a:lnTo>
                  <a:pt x="2336" y="4384"/>
                </a:lnTo>
                <a:lnTo>
                  <a:pt x="2339" y="4380"/>
                </a:lnTo>
                <a:lnTo>
                  <a:pt x="2339" y="4389"/>
                </a:lnTo>
                <a:close/>
                <a:moveTo>
                  <a:pt x="2278" y="4389"/>
                </a:moveTo>
                <a:lnTo>
                  <a:pt x="2273" y="4384"/>
                </a:lnTo>
                <a:lnTo>
                  <a:pt x="2278" y="4380"/>
                </a:lnTo>
                <a:lnTo>
                  <a:pt x="2278" y="4389"/>
                </a:lnTo>
                <a:close/>
                <a:moveTo>
                  <a:pt x="2215" y="4389"/>
                </a:moveTo>
                <a:lnTo>
                  <a:pt x="2212" y="4384"/>
                </a:lnTo>
                <a:lnTo>
                  <a:pt x="2215" y="4380"/>
                </a:lnTo>
                <a:lnTo>
                  <a:pt x="2215" y="4389"/>
                </a:lnTo>
                <a:close/>
                <a:moveTo>
                  <a:pt x="2161" y="4375"/>
                </a:moveTo>
                <a:lnTo>
                  <a:pt x="2169" y="4383"/>
                </a:lnTo>
                <a:lnTo>
                  <a:pt x="2161" y="4391"/>
                </a:lnTo>
                <a:lnTo>
                  <a:pt x="2161" y="4375"/>
                </a:lnTo>
                <a:close/>
                <a:moveTo>
                  <a:pt x="2164" y="4369"/>
                </a:moveTo>
                <a:lnTo>
                  <a:pt x="2176" y="4358"/>
                </a:lnTo>
                <a:lnTo>
                  <a:pt x="2184" y="4368"/>
                </a:lnTo>
                <a:lnTo>
                  <a:pt x="2173" y="4378"/>
                </a:lnTo>
                <a:lnTo>
                  <a:pt x="2164" y="4369"/>
                </a:lnTo>
                <a:close/>
                <a:moveTo>
                  <a:pt x="2621" y="4358"/>
                </a:moveTo>
                <a:lnTo>
                  <a:pt x="2616" y="4354"/>
                </a:lnTo>
                <a:lnTo>
                  <a:pt x="2621" y="4348"/>
                </a:lnTo>
                <a:lnTo>
                  <a:pt x="2621" y="4358"/>
                </a:lnTo>
                <a:close/>
                <a:moveTo>
                  <a:pt x="2628" y="4346"/>
                </a:moveTo>
                <a:lnTo>
                  <a:pt x="2635" y="4353"/>
                </a:lnTo>
                <a:lnTo>
                  <a:pt x="2628" y="4360"/>
                </a:lnTo>
                <a:lnTo>
                  <a:pt x="2628" y="4346"/>
                </a:lnTo>
                <a:close/>
                <a:moveTo>
                  <a:pt x="2610" y="4348"/>
                </a:moveTo>
                <a:lnTo>
                  <a:pt x="2606" y="4342"/>
                </a:lnTo>
                <a:lnTo>
                  <a:pt x="2616" y="4342"/>
                </a:lnTo>
                <a:lnTo>
                  <a:pt x="2610" y="4348"/>
                </a:lnTo>
                <a:close/>
                <a:moveTo>
                  <a:pt x="2606" y="4354"/>
                </a:moveTo>
                <a:lnTo>
                  <a:pt x="2595" y="4363"/>
                </a:lnTo>
                <a:lnTo>
                  <a:pt x="2595" y="4343"/>
                </a:lnTo>
                <a:lnTo>
                  <a:pt x="2606" y="4354"/>
                </a:lnTo>
                <a:close/>
                <a:moveTo>
                  <a:pt x="2588" y="4358"/>
                </a:moveTo>
                <a:lnTo>
                  <a:pt x="2582" y="4353"/>
                </a:lnTo>
                <a:lnTo>
                  <a:pt x="2588" y="4347"/>
                </a:lnTo>
                <a:lnTo>
                  <a:pt x="2588" y="4358"/>
                </a:lnTo>
                <a:close/>
                <a:moveTo>
                  <a:pt x="2578" y="4347"/>
                </a:moveTo>
                <a:lnTo>
                  <a:pt x="2573" y="4342"/>
                </a:lnTo>
                <a:lnTo>
                  <a:pt x="2582" y="4342"/>
                </a:lnTo>
                <a:lnTo>
                  <a:pt x="2578" y="4347"/>
                </a:lnTo>
                <a:close/>
                <a:moveTo>
                  <a:pt x="2558" y="4358"/>
                </a:moveTo>
                <a:lnTo>
                  <a:pt x="2553" y="4354"/>
                </a:lnTo>
                <a:lnTo>
                  <a:pt x="2558" y="4348"/>
                </a:lnTo>
                <a:lnTo>
                  <a:pt x="2558" y="4358"/>
                </a:lnTo>
                <a:close/>
                <a:moveTo>
                  <a:pt x="2565" y="4345"/>
                </a:moveTo>
                <a:lnTo>
                  <a:pt x="2572" y="4353"/>
                </a:lnTo>
                <a:lnTo>
                  <a:pt x="2565" y="4360"/>
                </a:lnTo>
                <a:lnTo>
                  <a:pt x="2565" y="4345"/>
                </a:lnTo>
                <a:close/>
                <a:moveTo>
                  <a:pt x="2549" y="4348"/>
                </a:moveTo>
                <a:lnTo>
                  <a:pt x="2543" y="4342"/>
                </a:lnTo>
                <a:lnTo>
                  <a:pt x="2553" y="4342"/>
                </a:lnTo>
                <a:lnTo>
                  <a:pt x="2549" y="4348"/>
                </a:lnTo>
                <a:close/>
                <a:moveTo>
                  <a:pt x="2543" y="4354"/>
                </a:moveTo>
                <a:lnTo>
                  <a:pt x="2533" y="4363"/>
                </a:lnTo>
                <a:lnTo>
                  <a:pt x="2533" y="4343"/>
                </a:lnTo>
                <a:lnTo>
                  <a:pt x="2543" y="4354"/>
                </a:lnTo>
                <a:close/>
                <a:moveTo>
                  <a:pt x="2526" y="4358"/>
                </a:moveTo>
                <a:lnTo>
                  <a:pt x="2520" y="4353"/>
                </a:lnTo>
                <a:lnTo>
                  <a:pt x="2526" y="4347"/>
                </a:lnTo>
                <a:lnTo>
                  <a:pt x="2526" y="4358"/>
                </a:lnTo>
                <a:close/>
                <a:moveTo>
                  <a:pt x="2515" y="4347"/>
                </a:moveTo>
                <a:lnTo>
                  <a:pt x="2511" y="4342"/>
                </a:lnTo>
                <a:lnTo>
                  <a:pt x="2520" y="4342"/>
                </a:lnTo>
                <a:lnTo>
                  <a:pt x="2515" y="4347"/>
                </a:lnTo>
                <a:close/>
                <a:moveTo>
                  <a:pt x="2496" y="4358"/>
                </a:moveTo>
                <a:lnTo>
                  <a:pt x="2491" y="4354"/>
                </a:lnTo>
                <a:lnTo>
                  <a:pt x="2496" y="4348"/>
                </a:lnTo>
                <a:lnTo>
                  <a:pt x="2496" y="4358"/>
                </a:lnTo>
                <a:close/>
                <a:moveTo>
                  <a:pt x="2504" y="4345"/>
                </a:moveTo>
                <a:lnTo>
                  <a:pt x="2511" y="4353"/>
                </a:lnTo>
                <a:lnTo>
                  <a:pt x="2504" y="4360"/>
                </a:lnTo>
                <a:lnTo>
                  <a:pt x="2504" y="4345"/>
                </a:lnTo>
                <a:close/>
                <a:moveTo>
                  <a:pt x="2486" y="4348"/>
                </a:moveTo>
                <a:lnTo>
                  <a:pt x="2480" y="4342"/>
                </a:lnTo>
                <a:lnTo>
                  <a:pt x="2492" y="4342"/>
                </a:lnTo>
                <a:lnTo>
                  <a:pt x="2486" y="4348"/>
                </a:lnTo>
                <a:close/>
                <a:moveTo>
                  <a:pt x="2482" y="4354"/>
                </a:moveTo>
                <a:lnTo>
                  <a:pt x="2471" y="4363"/>
                </a:lnTo>
                <a:lnTo>
                  <a:pt x="2471" y="4343"/>
                </a:lnTo>
                <a:lnTo>
                  <a:pt x="2482" y="4354"/>
                </a:lnTo>
                <a:close/>
                <a:moveTo>
                  <a:pt x="2464" y="4358"/>
                </a:moveTo>
                <a:lnTo>
                  <a:pt x="2458" y="4353"/>
                </a:lnTo>
                <a:lnTo>
                  <a:pt x="2464" y="4347"/>
                </a:lnTo>
                <a:lnTo>
                  <a:pt x="2464" y="4358"/>
                </a:lnTo>
                <a:close/>
                <a:moveTo>
                  <a:pt x="2453" y="4347"/>
                </a:moveTo>
                <a:lnTo>
                  <a:pt x="2448" y="4342"/>
                </a:lnTo>
                <a:lnTo>
                  <a:pt x="2457" y="4342"/>
                </a:lnTo>
                <a:lnTo>
                  <a:pt x="2453" y="4347"/>
                </a:lnTo>
                <a:close/>
                <a:moveTo>
                  <a:pt x="2434" y="4358"/>
                </a:moveTo>
                <a:lnTo>
                  <a:pt x="2429" y="4354"/>
                </a:lnTo>
                <a:lnTo>
                  <a:pt x="2434" y="4348"/>
                </a:lnTo>
                <a:lnTo>
                  <a:pt x="2434" y="4358"/>
                </a:lnTo>
                <a:close/>
                <a:moveTo>
                  <a:pt x="2441" y="4345"/>
                </a:moveTo>
                <a:lnTo>
                  <a:pt x="2448" y="4353"/>
                </a:lnTo>
                <a:lnTo>
                  <a:pt x="2441" y="4360"/>
                </a:lnTo>
                <a:lnTo>
                  <a:pt x="2441" y="4345"/>
                </a:lnTo>
                <a:close/>
                <a:moveTo>
                  <a:pt x="2424" y="4348"/>
                </a:moveTo>
                <a:lnTo>
                  <a:pt x="2419" y="4342"/>
                </a:lnTo>
                <a:lnTo>
                  <a:pt x="2429" y="4342"/>
                </a:lnTo>
                <a:lnTo>
                  <a:pt x="2424" y="4348"/>
                </a:lnTo>
                <a:close/>
                <a:moveTo>
                  <a:pt x="2419" y="4354"/>
                </a:moveTo>
                <a:lnTo>
                  <a:pt x="2409" y="4363"/>
                </a:lnTo>
                <a:lnTo>
                  <a:pt x="2409" y="4343"/>
                </a:lnTo>
                <a:lnTo>
                  <a:pt x="2419" y="4354"/>
                </a:lnTo>
                <a:close/>
                <a:moveTo>
                  <a:pt x="2402" y="4358"/>
                </a:moveTo>
                <a:lnTo>
                  <a:pt x="2396" y="4353"/>
                </a:lnTo>
                <a:lnTo>
                  <a:pt x="2402" y="4347"/>
                </a:lnTo>
                <a:lnTo>
                  <a:pt x="2402" y="4358"/>
                </a:lnTo>
                <a:close/>
                <a:moveTo>
                  <a:pt x="2391" y="4347"/>
                </a:moveTo>
                <a:lnTo>
                  <a:pt x="2387" y="4342"/>
                </a:lnTo>
                <a:lnTo>
                  <a:pt x="2396" y="4342"/>
                </a:lnTo>
                <a:lnTo>
                  <a:pt x="2391" y="4347"/>
                </a:lnTo>
                <a:close/>
                <a:moveTo>
                  <a:pt x="2372" y="4358"/>
                </a:moveTo>
                <a:lnTo>
                  <a:pt x="2367" y="4354"/>
                </a:lnTo>
                <a:lnTo>
                  <a:pt x="2372" y="4348"/>
                </a:lnTo>
                <a:lnTo>
                  <a:pt x="2372" y="4358"/>
                </a:lnTo>
                <a:close/>
                <a:moveTo>
                  <a:pt x="2379" y="4345"/>
                </a:moveTo>
                <a:lnTo>
                  <a:pt x="2385" y="4353"/>
                </a:lnTo>
                <a:lnTo>
                  <a:pt x="2379" y="4360"/>
                </a:lnTo>
                <a:lnTo>
                  <a:pt x="2379" y="4345"/>
                </a:lnTo>
                <a:close/>
                <a:moveTo>
                  <a:pt x="2362" y="4348"/>
                </a:moveTo>
                <a:lnTo>
                  <a:pt x="2356" y="4342"/>
                </a:lnTo>
                <a:lnTo>
                  <a:pt x="2367" y="4342"/>
                </a:lnTo>
                <a:lnTo>
                  <a:pt x="2362" y="4348"/>
                </a:lnTo>
                <a:close/>
                <a:moveTo>
                  <a:pt x="2356" y="4354"/>
                </a:moveTo>
                <a:lnTo>
                  <a:pt x="2346" y="4363"/>
                </a:lnTo>
                <a:lnTo>
                  <a:pt x="2346" y="4343"/>
                </a:lnTo>
                <a:lnTo>
                  <a:pt x="2356" y="4354"/>
                </a:lnTo>
                <a:close/>
                <a:moveTo>
                  <a:pt x="2339" y="4358"/>
                </a:moveTo>
                <a:lnTo>
                  <a:pt x="2333" y="4353"/>
                </a:lnTo>
                <a:lnTo>
                  <a:pt x="2339" y="4347"/>
                </a:lnTo>
                <a:lnTo>
                  <a:pt x="2339" y="4358"/>
                </a:lnTo>
                <a:close/>
                <a:moveTo>
                  <a:pt x="2329" y="4347"/>
                </a:moveTo>
                <a:lnTo>
                  <a:pt x="2324" y="4342"/>
                </a:lnTo>
                <a:lnTo>
                  <a:pt x="2333" y="4342"/>
                </a:lnTo>
                <a:lnTo>
                  <a:pt x="2329" y="4347"/>
                </a:lnTo>
                <a:close/>
                <a:moveTo>
                  <a:pt x="2309" y="4358"/>
                </a:moveTo>
                <a:lnTo>
                  <a:pt x="2304" y="4354"/>
                </a:lnTo>
                <a:lnTo>
                  <a:pt x="2309" y="4348"/>
                </a:lnTo>
                <a:lnTo>
                  <a:pt x="2309" y="4358"/>
                </a:lnTo>
                <a:close/>
                <a:moveTo>
                  <a:pt x="2317" y="4345"/>
                </a:moveTo>
                <a:lnTo>
                  <a:pt x="2324" y="4353"/>
                </a:lnTo>
                <a:lnTo>
                  <a:pt x="2317" y="4360"/>
                </a:lnTo>
                <a:lnTo>
                  <a:pt x="2317" y="4345"/>
                </a:lnTo>
                <a:close/>
                <a:moveTo>
                  <a:pt x="2300" y="4348"/>
                </a:moveTo>
                <a:lnTo>
                  <a:pt x="2294" y="4342"/>
                </a:lnTo>
                <a:lnTo>
                  <a:pt x="2306" y="4342"/>
                </a:lnTo>
                <a:lnTo>
                  <a:pt x="2300" y="4348"/>
                </a:lnTo>
                <a:close/>
                <a:moveTo>
                  <a:pt x="2295" y="4354"/>
                </a:moveTo>
                <a:lnTo>
                  <a:pt x="2285" y="4363"/>
                </a:lnTo>
                <a:lnTo>
                  <a:pt x="2285" y="4343"/>
                </a:lnTo>
                <a:lnTo>
                  <a:pt x="2295" y="4354"/>
                </a:lnTo>
                <a:close/>
                <a:moveTo>
                  <a:pt x="2278" y="4358"/>
                </a:moveTo>
                <a:lnTo>
                  <a:pt x="2272" y="4353"/>
                </a:lnTo>
                <a:lnTo>
                  <a:pt x="2278" y="4347"/>
                </a:lnTo>
                <a:lnTo>
                  <a:pt x="2278" y="4358"/>
                </a:lnTo>
                <a:close/>
                <a:moveTo>
                  <a:pt x="2266" y="4347"/>
                </a:moveTo>
                <a:lnTo>
                  <a:pt x="2261" y="4342"/>
                </a:lnTo>
                <a:lnTo>
                  <a:pt x="2271" y="4342"/>
                </a:lnTo>
                <a:lnTo>
                  <a:pt x="2266" y="4347"/>
                </a:lnTo>
                <a:close/>
                <a:moveTo>
                  <a:pt x="2248" y="4358"/>
                </a:moveTo>
                <a:lnTo>
                  <a:pt x="2243" y="4354"/>
                </a:lnTo>
                <a:lnTo>
                  <a:pt x="2248" y="4348"/>
                </a:lnTo>
                <a:lnTo>
                  <a:pt x="2248" y="4358"/>
                </a:lnTo>
                <a:close/>
                <a:moveTo>
                  <a:pt x="2255" y="4345"/>
                </a:moveTo>
                <a:lnTo>
                  <a:pt x="2261" y="4353"/>
                </a:lnTo>
                <a:lnTo>
                  <a:pt x="2255" y="4360"/>
                </a:lnTo>
                <a:lnTo>
                  <a:pt x="2255" y="4345"/>
                </a:lnTo>
                <a:close/>
                <a:moveTo>
                  <a:pt x="2237" y="4348"/>
                </a:moveTo>
                <a:lnTo>
                  <a:pt x="2233" y="4342"/>
                </a:lnTo>
                <a:lnTo>
                  <a:pt x="2243" y="4342"/>
                </a:lnTo>
                <a:lnTo>
                  <a:pt x="2237" y="4348"/>
                </a:lnTo>
                <a:close/>
                <a:moveTo>
                  <a:pt x="2233" y="4354"/>
                </a:moveTo>
                <a:lnTo>
                  <a:pt x="2222" y="4363"/>
                </a:lnTo>
                <a:lnTo>
                  <a:pt x="2222" y="4343"/>
                </a:lnTo>
                <a:lnTo>
                  <a:pt x="2233" y="4354"/>
                </a:lnTo>
                <a:close/>
                <a:moveTo>
                  <a:pt x="2215" y="4358"/>
                </a:moveTo>
                <a:lnTo>
                  <a:pt x="2209" y="4353"/>
                </a:lnTo>
                <a:lnTo>
                  <a:pt x="2215" y="4347"/>
                </a:lnTo>
                <a:lnTo>
                  <a:pt x="2215" y="4358"/>
                </a:lnTo>
                <a:close/>
                <a:moveTo>
                  <a:pt x="2205" y="4347"/>
                </a:moveTo>
                <a:lnTo>
                  <a:pt x="2200" y="4342"/>
                </a:lnTo>
                <a:lnTo>
                  <a:pt x="2209" y="4342"/>
                </a:lnTo>
                <a:lnTo>
                  <a:pt x="2205" y="4347"/>
                </a:lnTo>
                <a:close/>
                <a:moveTo>
                  <a:pt x="2192" y="4345"/>
                </a:moveTo>
                <a:lnTo>
                  <a:pt x="2199" y="4353"/>
                </a:lnTo>
                <a:lnTo>
                  <a:pt x="2192" y="4360"/>
                </a:lnTo>
                <a:lnTo>
                  <a:pt x="2192" y="4345"/>
                </a:lnTo>
                <a:close/>
                <a:moveTo>
                  <a:pt x="2185" y="4358"/>
                </a:moveTo>
                <a:lnTo>
                  <a:pt x="2180" y="4354"/>
                </a:lnTo>
                <a:lnTo>
                  <a:pt x="2185" y="4348"/>
                </a:lnTo>
                <a:lnTo>
                  <a:pt x="2185" y="4358"/>
                </a:lnTo>
                <a:close/>
                <a:moveTo>
                  <a:pt x="2185" y="4377"/>
                </a:moveTo>
                <a:lnTo>
                  <a:pt x="2185" y="4390"/>
                </a:lnTo>
                <a:lnTo>
                  <a:pt x="2178" y="4383"/>
                </a:lnTo>
                <a:lnTo>
                  <a:pt x="2185" y="4377"/>
                </a:lnTo>
                <a:close/>
                <a:moveTo>
                  <a:pt x="2194" y="4368"/>
                </a:moveTo>
                <a:lnTo>
                  <a:pt x="2205" y="4357"/>
                </a:lnTo>
                <a:lnTo>
                  <a:pt x="2215" y="4368"/>
                </a:lnTo>
                <a:lnTo>
                  <a:pt x="2215" y="4370"/>
                </a:lnTo>
                <a:lnTo>
                  <a:pt x="2206" y="4379"/>
                </a:lnTo>
                <a:lnTo>
                  <a:pt x="2194" y="4368"/>
                </a:lnTo>
                <a:close/>
                <a:moveTo>
                  <a:pt x="2201" y="4384"/>
                </a:moveTo>
                <a:lnTo>
                  <a:pt x="2192" y="4393"/>
                </a:lnTo>
                <a:lnTo>
                  <a:pt x="2192" y="4375"/>
                </a:lnTo>
                <a:lnTo>
                  <a:pt x="2201" y="4384"/>
                </a:lnTo>
                <a:close/>
                <a:moveTo>
                  <a:pt x="2222" y="4375"/>
                </a:moveTo>
                <a:lnTo>
                  <a:pt x="2230" y="4383"/>
                </a:lnTo>
                <a:lnTo>
                  <a:pt x="2222" y="4391"/>
                </a:lnTo>
                <a:lnTo>
                  <a:pt x="2222" y="4375"/>
                </a:lnTo>
                <a:close/>
                <a:moveTo>
                  <a:pt x="2227" y="4369"/>
                </a:moveTo>
                <a:lnTo>
                  <a:pt x="2237" y="4358"/>
                </a:lnTo>
                <a:lnTo>
                  <a:pt x="2246" y="4368"/>
                </a:lnTo>
                <a:lnTo>
                  <a:pt x="2236" y="4378"/>
                </a:lnTo>
                <a:lnTo>
                  <a:pt x="2227" y="4369"/>
                </a:lnTo>
                <a:close/>
                <a:moveTo>
                  <a:pt x="2248" y="4377"/>
                </a:moveTo>
                <a:lnTo>
                  <a:pt x="2248" y="4390"/>
                </a:lnTo>
                <a:lnTo>
                  <a:pt x="2241" y="4383"/>
                </a:lnTo>
                <a:lnTo>
                  <a:pt x="2248" y="4377"/>
                </a:lnTo>
                <a:close/>
                <a:moveTo>
                  <a:pt x="2257" y="4368"/>
                </a:moveTo>
                <a:lnTo>
                  <a:pt x="2266" y="4357"/>
                </a:lnTo>
                <a:lnTo>
                  <a:pt x="2278" y="4368"/>
                </a:lnTo>
                <a:lnTo>
                  <a:pt x="2278" y="4370"/>
                </a:lnTo>
                <a:lnTo>
                  <a:pt x="2268" y="4379"/>
                </a:lnTo>
                <a:lnTo>
                  <a:pt x="2257" y="4368"/>
                </a:lnTo>
                <a:close/>
                <a:moveTo>
                  <a:pt x="2264" y="4384"/>
                </a:moveTo>
                <a:lnTo>
                  <a:pt x="2255" y="4393"/>
                </a:lnTo>
                <a:lnTo>
                  <a:pt x="2255" y="4375"/>
                </a:lnTo>
                <a:lnTo>
                  <a:pt x="2264" y="4384"/>
                </a:lnTo>
                <a:close/>
                <a:moveTo>
                  <a:pt x="2285" y="4375"/>
                </a:moveTo>
                <a:lnTo>
                  <a:pt x="2293" y="4383"/>
                </a:lnTo>
                <a:lnTo>
                  <a:pt x="2285" y="4391"/>
                </a:lnTo>
                <a:lnTo>
                  <a:pt x="2285" y="4375"/>
                </a:lnTo>
                <a:close/>
                <a:moveTo>
                  <a:pt x="2288" y="4369"/>
                </a:moveTo>
                <a:lnTo>
                  <a:pt x="2300" y="4358"/>
                </a:lnTo>
                <a:lnTo>
                  <a:pt x="2309" y="4368"/>
                </a:lnTo>
                <a:lnTo>
                  <a:pt x="2297" y="4378"/>
                </a:lnTo>
                <a:lnTo>
                  <a:pt x="2288" y="4369"/>
                </a:lnTo>
                <a:close/>
                <a:moveTo>
                  <a:pt x="2309" y="4377"/>
                </a:moveTo>
                <a:lnTo>
                  <a:pt x="2309" y="4390"/>
                </a:lnTo>
                <a:lnTo>
                  <a:pt x="2303" y="4383"/>
                </a:lnTo>
                <a:lnTo>
                  <a:pt x="2309" y="4377"/>
                </a:lnTo>
                <a:close/>
                <a:moveTo>
                  <a:pt x="2318" y="4368"/>
                </a:moveTo>
                <a:lnTo>
                  <a:pt x="2329" y="4357"/>
                </a:lnTo>
                <a:lnTo>
                  <a:pt x="2339" y="4368"/>
                </a:lnTo>
                <a:lnTo>
                  <a:pt x="2339" y="4370"/>
                </a:lnTo>
                <a:lnTo>
                  <a:pt x="2331" y="4379"/>
                </a:lnTo>
                <a:lnTo>
                  <a:pt x="2318" y="4368"/>
                </a:lnTo>
                <a:close/>
                <a:moveTo>
                  <a:pt x="2325" y="4384"/>
                </a:moveTo>
                <a:lnTo>
                  <a:pt x="2317" y="4393"/>
                </a:lnTo>
                <a:lnTo>
                  <a:pt x="2317" y="4375"/>
                </a:lnTo>
                <a:lnTo>
                  <a:pt x="2325" y="4384"/>
                </a:lnTo>
                <a:close/>
                <a:moveTo>
                  <a:pt x="2346" y="4375"/>
                </a:moveTo>
                <a:lnTo>
                  <a:pt x="2355" y="4383"/>
                </a:lnTo>
                <a:lnTo>
                  <a:pt x="2346" y="4391"/>
                </a:lnTo>
                <a:lnTo>
                  <a:pt x="2346" y="4375"/>
                </a:lnTo>
                <a:close/>
                <a:moveTo>
                  <a:pt x="2351" y="4369"/>
                </a:moveTo>
                <a:lnTo>
                  <a:pt x="2362" y="4358"/>
                </a:lnTo>
                <a:lnTo>
                  <a:pt x="2370" y="4368"/>
                </a:lnTo>
                <a:lnTo>
                  <a:pt x="2360" y="4378"/>
                </a:lnTo>
                <a:lnTo>
                  <a:pt x="2351" y="4369"/>
                </a:lnTo>
                <a:close/>
                <a:moveTo>
                  <a:pt x="2372" y="4377"/>
                </a:moveTo>
                <a:lnTo>
                  <a:pt x="2372" y="4390"/>
                </a:lnTo>
                <a:lnTo>
                  <a:pt x="2365" y="4383"/>
                </a:lnTo>
                <a:lnTo>
                  <a:pt x="2372" y="4377"/>
                </a:lnTo>
                <a:close/>
                <a:moveTo>
                  <a:pt x="2381" y="4368"/>
                </a:moveTo>
                <a:lnTo>
                  <a:pt x="2391" y="4357"/>
                </a:lnTo>
                <a:lnTo>
                  <a:pt x="2402" y="4368"/>
                </a:lnTo>
                <a:lnTo>
                  <a:pt x="2402" y="4370"/>
                </a:lnTo>
                <a:lnTo>
                  <a:pt x="2392" y="4379"/>
                </a:lnTo>
                <a:lnTo>
                  <a:pt x="2381" y="4368"/>
                </a:lnTo>
                <a:close/>
                <a:moveTo>
                  <a:pt x="2388" y="4384"/>
                </a:moveTo>
                <a:lnTo>
                  <a:pt x="2379" y="4393"/>
                </a:lnTo>
                <a:lnTo>
                  <a:pt x="2379" y="4375"/>
                </a:lnTo>
                <a:lnTo>
                  <a:pt x="2388" y="4384"/>
                </a:lnTo>
                <a:close/>
                <a:moveTo>
                  <a:pt x="2409" y="4375"/>
                </a:moveTo>
                <a:lnTo>
                  <a:pt x="2417" y="4383"/>
                </a:lnTo>
                <a:lnTo>
                  <a:pt x="2409" y="4392"/>
                </a:lnTo>
                <a:lnTo>
                  <a:pt x="2409" y="4375"/>
                </a:lnTo>
                <a:close/>
                <a:moveTo>
                  <a:pt x="2413" y="4369"/>
                </a:moveTo>
                <a:lnTo>
                  <a:pt x="2424" y="4358"/>
                </a:lnTo>
                <a:lnTo>
                  <a:pt x="2433" y="4368"/>
                </a:lnTo>
                <a:lnTo>
                  <a:pt x="2423" y="4378"/>
                </a:lnTo>
                <a:lnTo>
                  <a:pt x="2413" y="4369"/>
                </a:lnTo>
                <a:close/>
                <a:moveTo>
                  <a:pt x="2434" y="4377"/>
                </a:moveTo>
                <a:lnTo>
                  <a:pt x="2434" y="4390"/>
                </a:lnTo>
                <a:lnTo>
                  <a:pt x="2427" y="4383"/>
                </a:lnTo>
                <a:lnTo>
                  <a:pt x="2434" y="4377"/>
                </a:lnTo>
                <a:close/>
                <a:moveTo>
                  <a:pt x="2443" y="4368"/>
                </a:moveTo>
                <a:lnTo>
                  <a:pt x="2453" y="4357"/>
                </a:lnTo>
                <a:lnTo>
                  <a:pt x="2464" y="4368"/>
                </a:lnTo>
                <a:lnTo>
                  <a:pt x="2464" y="4370"/>
                </a:lnTo>
                <a:lnTo>
                  <a:pt x="2455" y="4379"/>
                </a:lnTo>
                <a:lnTo>
                  <a:pt x="2443" y="4368"/>
                </a:lnTo>
                <a:close/>
                <a:moveTo>
                  <a:pt x="2450" y="4384"/>
                </a:moveTo>
                <a:lnTo>
                  <a:pt x="2441" y="4393"/>
                </a:lnTo>
                <a:lnTo>
                  <a:pt x="2441" y="4375"/>
                </a:lnTo>
                <a:lnTo>
                  <a:pt x="2450" y="4384"/>
                </a:lnTo>
                <a:close/>
                <a:moveTo>
                  <a:pt x="2471" y="4375"/>
                </a:moveTo>
                <a:lnTo>
                  <a:pt x="2479" y="4383"/>
                </a:lnTo>
                <a:lnTo>
                  <a:pt x="2471" y="4391"/>
                </a:lnTo>
                <a:lnTo>
                  <a:pt x="2471" y="4375"/>
                </a:lnTo>
                <a:close/>
                <a:moveTo>
                  <a:pt x="2475" y="4369"/>
                </a:moveTo>
                <a:lnTo>
                  <a:pt x="2486" y="4358"/>
                </a:lnTo>
                <a:lnTo>
                  <a:pt x="2496" y="4368"/>
                </a:lnTo>
                <a:lnTo>
                  <a:pt x="2484" y="4378"/>
                </a:lnTo>
                <a:lnTo>
                  <a:pt x="2475" y="4369"/>
                </a:lnTo>
                <a:close/>
                <a:moveTo>
                  <a:pt x="2496" y="4377"/>
                </a:moveTo>
                <a:lnTo>
                  <a:pt x="2496" y="4390"/>
                </a:lnTo>
                <a:lnTo>
                  <a:pt x="2489" y="4383"/>
                </a:lnTo>
                <a:lnTo>
                  <a:pt x="2496" y="4377"/>
                </a:lnTo>
                <a:close/>
                <a:moveTo>
                  <a:pt x="2505" y="4368"/>
                </a:moveTo>
                <a:lnTo>
                  <a:pt x="2515" y="4357"/>
                </a:lnTo>
                <a:lnTo>
                  <a:pt x="2526" y="4368"/>
                </a:lnTo>
                <a:lnTo>
                  <a:pt x="2526" y="4370"/>
                </a:lnTo>
                <a:lnTo>
                  <a:pt x="2518" y="4379"/>
                </a:lnTo>
                <a:lnTo>
                  <a:pt x="2505" y="4368"/>
                </a:lnTo>
                <a:close/>
                <a:moveTo>
                  <a:pt x="2512" y="4384"/>
                </a:moveTo>
                <a:lnTo>
                  <a:pt x="2504" y="4393"/>
                </a:lnTo>
                <a:lnTo>
                  <a:pt x="2504" y="4375"/>
                </a:lnTo>
                <a:lnTo>
                  <a:pt x="2512" y="4384"/>
                </a:lnTo>
                <a:close/>
                <a:moveTo>
                  <a:pt x="2533" y="4375"/>
                </a:moveTo>
                <a:lnTo>
                  <a:pt x="2542" y="4383"/>
                </a:lnTo>
                <a:lnTo>
                  <a:pt x="2533" y="4391"/>
                </a:lnTo>
                <a:lnTo>
                  <a:pt x="2533" y="4375"/>
                </a:lnTo>
                <a:close/>
                <a:moveTo>
                  <a:pt x="2537" y="4369"/>
                </a:moveTo>
                <a:lnTo>
                  <a:pt x="2549" y="4358"/>
                </a:lnTo>
                <a:lnTo>
                  <a:pt x="2557" y="4368"/>
                </a:lnTo>
                <a:lnTo>
                  <a:pt x="2546" y="4378"/>
                </a:lnTo>
                <a:lnTo>
                  <a:pt x="2537" y="4369"/>
                </a:lnTo>
                <a:close/>
                <a:moveTo>
                  <a:pt x="2558" y="4377"/>
                </a:moveTo>
                <a:lnTo>
                  <a:pt x="2558" y="4390"/>
                </a:lnTo>
                <a:lnTo>
                  <a:pt x="2551" y="4383"/>
                </a:lnTo>
                <a:lnTo>
                  <a:pt x="2558" y="4377"/>
                </a:lnTo>
                <a:close/>
                <a:moveTo>
                  <a:pt x="2567" y="4368"/>
                </a:moveTo>
                <a:lnTo>
                  <a:pt x="2578" y="4357"/>
                </a:lnTo>
                <a:lnTo>
                  <a:pt x="2588" y="4368"/>
                </a:lnTo>
                <a:lnTo>
                  <a:pt x="2588" y="4370"/>
                </a:lnTo>
                <a:lnTo>
                  <a:pt x="2579" y="4379"/>
                </a:lnTo>
                <a:lnTo>
                  <a:pt x="2567" y="4368"/>
                </a:lnTo>
                <a:close/>
                <a:moveTo>
                  <a:pt x="2574" y="4384"/>
                </a:moveTo>
                <a:lnTo>
                  <a:pt x="2565" y="4393"/>
                </a:lnTo>
                <a:lnTo>
                  <a:pt x="2565" y="4375"/>
                </a:lnTo>
                <a:lnTo>
                  <a:pt x="2574" y="4384"/>
                </a:lnTo>
                <a:close/>
                <a:moveTo>
                  <a:pt x="2595" y="4375"/>
                </a:moveTo>
                <a:lnTo>
                  <a:pt x="2603" y="4383"/>
                </a:lnTo>
                <a:lnTo>
                  <a:pt x="2595" y="4392"/>
                </a:lnTo>
                <a:lnTo>
                  <a:pt x="2595" y="4375"/>
                </a:lnTo>
                <a:close/>
                <a:moveTo>
                  <a:pt x="2600" y="4369"/>
                </a:moveTo>
                <a:lnTo>
                  <a:pt x="2610" y="4358"/>
                </a:lnTo>
                <a:lnTo>
                  <a:pt x="2619" y="4368"/>
                </a:lnTo>
                <a:lnTo>
                  <a:pt x="2608" y="4378"/>
                </a:lnTo>
                <a:lnTo>
                  <a:pt x="2600" y="4369"/>
                </a:lnTo>
                <a:close/>
                <a:moveTo>
                  <a:pt x="2621" y="4376"/>
                </a:moveTo>
                <a:lnTo>
                  <a:pt x="2621" y="4390"/>
                </a:lnTo>
                <a:lnTo>
                  <a:pt x="2614" y="4383"/>
                </a:lnTo>
                <a:lnTo>
                  <a:pt x="2621" y="4376"/>
                </a:lnTo>
                <a:close/>
                <a:moveTo>
                  <a:pt x="2630" y="4368"/>
                </a:moveTo>
                <a:lnTo>
                  <a:pt x="2639" y="4357"/>
                </a:lnTo>
                <a:lnTo>
                  <a:pt x="2651" y="4368"/>
                </a:lnTo>
                <a:lnTo>
                  <a:pt x="2651" y="4370"/>
                </a:lnTo>
                <a:lnTo>
                  <a:pt x="2641" y="4379"/>
                </a:lnTo>
                <a:lnTo>
                  <a:pt x="2630" y="4368"/>
                </a:lnTo>
                <a:close/>
                <a:moveTo>
                  <a:pt x="2637" y="4384"/>
                </a:moveTo>
                <a:lnTo>
                  <a:pt x="2628" y="4393"/>
                </a:lnTo>
                <a:lnTo>
                  <a:pt x="2628" y="4375"/>
                </a:lnTo>
                <a:lnTo>
                  <a:pt x="2637" y="4384"/>
                </a:lnTo>
                <a:close/>
                <a:moveTo>
                  <a:pt x="2658" y="4375"/>
                </a:moveTo>
                <a:lnTo>
                  <a:pt x="2666" y="4383"/>
                </a:lnTo>
                <a:lnTo>
                  <a:pt x="2658" y="4391"/>
                </a:lnTo>
                <a:lnTo>
                  <a:pt x="2658" y="4375"/>
                </a:lnTo>
                <a:close/>
                <a:moveTo>
                  <a:pt x="2661" y="4369"/>
                </a:moveTo>
                <a:lnTo>
                  <a:pt x="2673" y="4358"/>
                </a:lnTo>
                <a:lnTo>
                  <a:pt x="2682" y="4368"/>
                </a:lnTo>
                <a:lnTo>
                  <a:pt x="2670" y="4378"/>
                </a:lnTo>
                <a:lnTo>
                  <a:pt x="2661" y="4369"/>
                </a:lnTo>
                <a:close/>
                <a:moveTo>
                  <a:pt x="2658" y="4363"/>
                </a:moveTo>
                <a:lnTo>
                  <a:pt x="2658" y="4343"/>
                </a:lnTo>
                <a:lnTo>
                  <a:pt x="2668" y="4354"/>
                </a:lnTo>
                <a:lnTo>
                  <a:pt x="2658" y="4363"/>
                </a:lnTo>
                <a:close/>
                <a:moveTo>
                  <a:pt x="2645" y="4353"/>
                </a:moveTo>
                <a:lnTo>
                  <a:pt x="2651" y="4347"/>
                </a:lnTo>
                <a:lnTo>
                  <a:pt x="2651" y="4358"/>
                </a:lnTo>
                <a:lnTo>
                  <a:pt x="2645" y="4353"/>
                </a:lnTo>
                <a:close/>
                <a:moveTo>
                  <a:pt x="2635" y="4342"/>
                </a:moveTo>
                <a:lnTo>
                  <a:pt x="2644" y="4342"/>
                </a:lnTo>
                <a:lnTo>
                  <a:pt x="2639" y="4347"/>
                </a:lnTo>
                <a:lnTo>
                  <a:pt x="2635" y="4342"/>
                </a:lnTo>
                <a:close/>
                <a:moveTo>
                  <a:pt x="2176" y="4348"/>
                </a:moveTo>
                <a:lnTo>
                  <a:pt x="2170" y="4342"/>
                </a:lnTo>
                <a:lnTo>
                  <a:pt x="2180" y="4342"/>
                </a:lnTo>
                <a:lnTo>
                  <a:pt x="2176" y="4348"/>
                </a:lnTo>
                <a:close/>
                <a:moveTo>
                  <a:pt x="2161" y="4363"/>
                </a:moveTo>
                <a:lnTo>
                  <a:pt x="2161" y="4343"/>
                </a:lnTo>
                <a:lnTo>
                  <a:pt x="2170" y="4354"/>
                </a:lnTo>
                <a:lnTo>
                  <a:pt x="2161" y="4363"/>
                </a:lnTo>
                <a:close/>
                <a:moveTo>
                  <a:pt x="2147" y="4353"/>
                </a:moveTo>
                <a:lnTo>
                  <a:pt x="2153" y="4347"/>
                </a:lnTo>
                <a:lnTo>
                  <a:pt x="2153" y="4358"/>
                </a:lnTo>
                <a:lnTo>
                  <a:pt x="2147" y="4353"/>
                </a:lnTo>
                <a:close/>
                <a:moveTo>
                  <a:pt x="2153" y="4380"/>
                </a:moveTo>
                <a:lnTo>
                  <a:pt x="2153" y="4389"/>
                </a:lnTo>
                <a:lnTo>
                  <a:pt x="2149" y="4384"/>
                </a:lnTo>
                <a:lnTo>
                  <a:pt x="2153" y="4380"/>
                </a:lnTo>
                <a:close/>
                <a:moveTo>
                  <a:pt x="2173" y="4389"/>
                </a:moveTo>
                <a:lnTo>
                  <a:pt x="2180" y="4396"/>
                </a:lnTo>
                <a:lnTo>
                  <a:pt x="2166" y="4396"/>
                </a:lnTo>
                <a:lnTo>
                  <a:pt x="2173" y="4389"/>
                </a:lnTo>
                <a:close/>
                <a:moveTo>
                  <a:pt x="2206" y="4390"/>
                </a:moveTo>
                <a:lnTo>
                  <a:pt x="2213" y="4396"/>
                </a:lnTo>
                <a:lnTo>
                  <a:pt x="2200" y="4396"/>
                </a:lnTo>
                <a:lnTo>
                  <a:pt x="2206" y="4390"/>
                </a:lnTo>
                <a:close/>
                <a:moveTo>
                  <a:pt x="2236" y="4389"/>
                </a:moveTo>
                <a:lnTo>
                  <a:pt x="2242" y="4396"/>
                </a:lnTo>
                <a:lnTo>
                  <a:pt x="2229" y="4396"/>
                </a:lnTo>
                <a:lnTo>
                  <a:pt x="2236" y="4389"/>
                </a:lnTo>
                <a:close/>
                <a:moveTo>
                  <a:pt x="2268" y="4390"/>
                </a:moveTo>
                <a:lnTo>
                  <a:pt x="2274" y="4396"/>
                </a:lnTo>
                <a:lnTo>
                  <a:pt x="2263" y="4396"/>
                </a:lnTo>
                <a:lnTo>
                  <a:pt x="2268" y="4390"/>
                </a:lnTo>
                <a:close/>
                <a:moveTo>
                  <a:pt x="2297" y="4389"/>
                </a:moveTo>
                <a:lnTo>
                  <a:pt x="2304" y="4396"/>
                </a:lnTo>
                <a:lnTo>
                  <a:pt x="2290" y="4396"/>
                </a:lnTo>
                <a:lnTo>
                  <a:pt x="2297" y="4389"/>
                </a:lnTo>
                <a:close/>
                <a:moveTo>
                  <a:pt x="2331" y="4390"/>
                </a:moveTo>
                <a:lnTo>
                  <a:pt x="2337" y="4396"/>
                </a:lnTo>
                <a:lnTo>
                  <a:pt x="2325" y="4396"/>
                </a:lnTo>
                <a:lnTo>
                  <a:pt x="2331" y="4390"/>
                </a:lnTo>
                <a:close/>
                <a:moveTo>
                  <a:pt x="2360" y="4389"/>
                </a:moveTo>
                <a:lnTo>
                  <a:pt x="2367" y="4396"/>
                </a:lnTo>
                <a:lnTo>
                  <a:pt x="2353" y="4396"/>
                </a:lnTo>
                <a:lnTo>
                  <a:pt x="2360" y="4389"/>
                </a:lnTo>
                <a:close/>
                <a:moveTo>
                  <a:pt x="2392" y="4390"/>
                </a:moveTo>
                <a:lnTo>
                  <a:pt x="2399" y="4396"/>
                </a:lnTo>
                <a:lnTo>
                  <a:pt x="2387" y="4396"/>
                </a:lnTo>
                <a:lnTo>
                  <a:pt x="2392" y="4390"/>
                </a:lnTo>
                <a:close/>
                <a:moveTo>
                  <a:pt x="2423" y="4389"/>
                </a:moveTo>
                <a:lnTo>
                  <a:pt x="2428" y="4396"/>
                </a:lnTo>
                <a:lnTo>
                  <a:pt x="2416" y="4396"/>
                </a:lnTo>
                <a:lnTo>
                  <a:pt x="2423" y="4389"/>
                </a:lnTo>
                <a:close/>
                <a:moveTo>
                  <a:pt x="2455" y="4390"/>
                </a:moveTo>
                <a:lnTo>
                  <a:pt x="2461" y="4396"/>
                </a:lnTo>
                <a:lnTo>
                  <a:pt x="2449" y="4396"/>
                </a:lnTo>
                <a:lnTo>
                  <a:pt x="2455" y="4390"/>
                </a:lnTo>
                <a:close/>
                <a:moveTo>
                  <a:pt x="2484" y="4389"/>
                </a:moveTo>
                <a:lnTo>
                  <a:pt x="2491" y="4396"/>
                </a:lnTo>
                <a:lnTo>
                  <a:pt x="2477" y="4396"/>
                </a:lnTo>
                <a:lnTo>
                  <a:pt x="2484" y="4389"/>
                </a:lnTo>
                <a:close/>
                <a:moveTo>
                  <a:pt x="2518" y="4390"/>
                </a:moveTo>
                <a:lnTo>
                  <a:pt x="2523" y="4396"/>
                </a:lnTo>
                <a:lnTo>
                  <a:pt x="2512" y="4396"/>
                </a:lnTo>
                <a:lnTo>
                  <a:pt x="2518" y="4390"/>
                </a:lnTo>
                <a:close/>
                <a:moveTo>
                  <a:pt x="2546" y="4389"/>
                </a:moveTo>
                <a:lnTo>
                  <a:pt x="2553" y="4396"/>
                </a:lnTo>
                <a:lnTo>
                  <a:pt x="2540" y="4396"/>
                </a:lnTo>
                <a:lnTo>
                  <a:pt x="2546" y="4389"/>
                </a:lnTo>
                <a:close/>
                <a:moveTo>
                  <a:pt x="2579" y="4390"/>
                </a:moveTo>
                <a:lnTo>
                  <a:pt x="2585" y="4396"/>
                </a:lnTo>
                <a:lnTo>
                  <a:pt x="2573" y="4396"/>
                </a:lnTo>
                <a:lnTo>
                  <a:pt x="2579" y="4390"/>
                </a:lnTo>
                <a:close/>
                <a:moveTo>
                  <a:pt x="2608" y="4389"/>
                </a:moveTo>
                <a:lnTo>
                  <a:pt x="2615" y="4396"/>
                </a:lnTo>
                <a:lnTo>
                  <a:pt x="2602" y="4396"/>
                </a:lnTo>
                <a:lnTo>
                  <a:pt x="2608" y="4389"/>
                </a:lnTo>
                <a:close/>
                <a:moveTo>
                  <a:pt x="2641" y="4390"/>
                </a:moveTo>
                <a:lnTo>
                  <a:pt x="2647" y="4396"/>
                </a:lnTo>
                <a:lnTo>
                  <a:pt x="2636" y="4396"/>
                </a:lnTo>
                <a:lnTo>
                  <a:pt x="2641" y="4390"/>
                </a:lnTo>
                <a:close/>
                <a:moveTo>
                  <a:pt x="2670" y="4389"/>
                </a:moveTo>
                <a:lnTo>
                  <a:pt x="2677" y="4396"/>
                </a:lnTo>
                <a:lnTo>
                  <a:pt x="2664" y="4396"/>
                </a:lnTo>
                <a:lnTo>
                  <a:pt x="2670" y="4389"/>
                </a:lnTo>
                <a:close/>
                <a:moveTo>
                  <a:pt x="2675" y="4383"/>
                </a:moveTo>
                <a:lnTo>
                  <a:pt x="2682" y="4377"/>
                </a:lnTo>
                <a:lnTo>
                  <a:pt x="2682" y="4390"/>
                </a:lnTo>
                <a:lnTo>
                  <a:pt x="2675" y="4383"/>
                </a:lnTo>
                <a:close/>
                <a:moveTo>
                  <a:pt x="2677" y="4354"/>
                </a:moveTo>
                <a:lnTo>
                  <a:pt x="2682" y="4348"/>
                </a:lnTo>
                <a:lnTo>
                  <a:pt x="2682" y="4358"/>
                </a:lnTo>
                <a:lnTo>
                  <a:pt x="2677" y="4354"/>
                </a:lnTo>
                <a:close/>
                <a:moveTo>
                  <a:pt x="2673" y="4348"/>
                </a:moveTo>
                <a:lnTo>
                  <a:pt x="2667" y="4342"/>
                </a:lnTo>
                <a:lnTo>
                  <a:pt x="2679" y="4342"/>
                </a:lnTo>
                <a:lnTo>
                  <a:pt x="2673" y="4348"/>
                </a:lnTo>
                <a:close/>
                <a:moveTo>
                  <a:pt x="2142" y="4347"/>
                </a:moveTo>
                <a:lnTo>
                  <a:pt x="2138" y="4342"/>
                </a:lnTo>
                <a:lnTo>
                  <a:pt x="2147" y="4342"/>
                </a:lnTo>
                <a:lnTo>
                  <a:pt x="2142" y="4347"/>
                </a:lnTo>
                <a:close/>
                <a:moveTo>
                  <a:pt x="2122" y="4358"/>
                </a:moveTo>
                <a:lnTo>
                  <a:pt x="2118" y="4353"/>
                </a:lnTo>
                <a:lnTo>
                  <a:pt x="2122" y="4347"/>
                </a:lnTo>
                <a:lnTo>
                  <a:pt x="2122" y="4358"/>
                </a:lnTo>
                <a:close/>
                <a:moveTo>
                  <a:pt x="2139" y="4384"/>
                </a:moveTo>
                <a:lnTo>
                  <a:pt x="2131" y="4393"/>
                </a:lnTo>
                <a:lnTo>
                  <a:pt x="2131" y="4375"/>
                </a:lnTo>
                <a:lnTo>
                  <a:pt x="2139" y="4384"/>
                </a:lnTo>
                <a:close/>
                <a:moveTo>
                  <a:pt x="2150" y="4396"/>
                </a:moveTo>
                <a:lnTo>
                  <a:pt x="2139" y="4396"/>
                </a:lnTo>
                <a:lnTo>
                  <a:pt x="2144" y="4390"/>
                </a:lnTo>
                <a:lnTo>
                  <a:pt x="2150" y="4396"/>
                </a:lnTo>
                <a:close/>
                <a:moveTo>
                  <a:pt x="2712" y="4389"/>
                </a:moveTo>
                <a:lnTo>
                  <a:pt x="2709" y="4384"/>
                </a:lnTo>
                <a:lnTo>
                  <a:pt x="2712" y="4380"/>
                </a:lnTo>
                <a:lnTo>
                  <a:pt x="2712" y="4389"/>
                </a:lnTo>
                <a:close/>
                <a:moveTo>
                  <a:pt x="2710" y="4396"/>
                </a:moveTo>
                <a:lnTo>
                  <a:pt x="2698" y="4396"/>
                </a:lnTo>
                <a:lnTo>
                  <a:pt x="2704" y="4390"/>
                </a:lnTo>
                <a:lnTo>
                  <a:pt x="2710" y="4396"/>
                </a:lnTo>
                <a:close/>
                <a:moveTo>
                  <a:pt x="2690" y="4393"/>
                </a:moveTo>
                <a:lnTo>
                  <a:pt x="2690" y="4375"/>
                </a:lnTo>
                <a:lnTo>
                  <a:pt x="2698" y="4384"/>
                </a:lnTo>
                <a:lnTo>
                  <a:pt x="2690" y="4393"/>
                </a:lnTo>
                <a:close/>
                <a:moveTo>
                  <a:pt x="2113" y="4348"/>
                </a:moveTo>
                <a:lnTo>
                  <a:pt x="2107" y="4342"/>
                </a:lnTo>
                <a:lnTo>
                  <a:pt x="2118" y="4342"/>
                </a:lnTo>
                <a:lnTo>
                  <a:pt x="2113" y="4348"/>
                </a:lnTo>
                <a:close/>
                <a:moveTo>
                  <a:pt x="2098" y="4362"/>
                </a:moveTo>
                <a:lnTo>
                  <a:pt x="2098" y="4343"/>
                </a:lnTo>
                <a:lnTo>
                  <a:pt x="2107" y="4353"/>
                </a:lnTo>
                <a:lnTo>
                  <a:pt x="2098" y="4362"/>
                </a:lnTo>
                <a:close/>
                <a:moveTo>
                  <a:pt x="2111" y="4389"/>
                </a:moveTo>
                <a:lnTo>
                  <a:pt x="2117" y="4396"/>
                </a:lnTo>
                <a:lnTo>
                  <a:pt x="2104" y="4396"/>
                </a:lnTo>
                <a:lnTo>
                  <a:pt x="2111" y="4389"/>
                </a:lnTo>
                <a:close/>
                <a:moveTo>
                  <a:pt x="2719" y="4398"/>
                </a:moveTo>
                <a:lnTo>
                  <a:pt x="2719" y="4375"/>
                </a:lnTo>
                <a:lnTo>
                  <a:pt x="2742" y="4398"/>
                </a:lnTo>
                <a:lnTo>
                  <a:pt x="2719" y="4398"/>
                </a:lnTo>
                <a:close/>
                <a:moveTo>
                  <a:pt x="2712" y="4370"/>
                </a:moveTo>
                <a:lnTo>
                  <a:pt x="2704" y="4379"/>
                </a:lnTo>
                <a:lnTo>
                  <a:pt x="2691" y="4368"/>
                </a:lnTo>
                <a:lnTo>
                  <a:pt x="2702" y="4357"/>
                </a:lnTo>
                <a:lnTo>
                  <a:pt x="2712" y="4368"/>
                </a:lnTo>
                <a:lnTo>
                  <a:pt x="2712" y="4370"/>
                </a:lnTo>
                <a:close/>
                <a:moveTo>
                  <a:pt x="2690" y="4360"/>
                </a:moveTo>
                <a:lnTo>
                  <a:pt x="2690" y="4346"/>
                </a:lnTo>
                <a:lnTo>
                  <a:pt x="2697" y="4353"/>
                </a:lnTo>
                <a:lnTo>
                  <a:pt x="2690" y="4360"/>
                </a:lnTo>
                <a:close/>
                <a:moveTo>
                  <a:pt x="2697" y="4342"/>
                </a:moveTo>
                <a:lnTo>
                  <a:pt x="2706" y="4342"/>
                </a:lnTo>
                <a:lnTo>
                  <a:pt x="2702" y="4347"/>
                </a:lnTo>
                <a:lnTo>
                  <a:pt x="2697" y="4342"/>
                </a:lnTo>
                <a:close/>
                <a:moveTo>
                  <a:pt x="2091" y="4360"/>
                </a:moveTo>
                <a:lnTo>
                  <a:pt x="2084" y="4353"/>
                </a:lnTo>
                <a:lnTo>
                  <a:pt x="2091" y="4347"/>
                </a:lnTo>
                <a:lnTo>
                  <a:pt x="2091" y="4360"/>
                </a:lnTo>
                <a:close/>
                <a:moveTo>
                  <a:pt x="2080" y="4348"/>
                </a:moveTo>
                <a:lnTo>
                  <a:pt x="2075" y="4342"/>
                </a:lnTo>
                <a:lnTo>
                  <a:pt x="2084" y="4342"/>
                </a:lnTo>
                <a:lnTo>
                  <a:pt x="2080" y="4348"/>
                </a:lnTo>
                <a:close/>
                <a:moveTo>
                  <a:pt x="2075" y="4353"/>
                </a:moveTo>
                <a:lnTo>
                  <a:pt x="2067" y="4361"/>
                </a:lnTo>
                <a:lnTo>
                  <a:pt x="2067" y="4346"/>
                </a:lnTo>
                <a:lnTo>
                  <a:pt x="2075" y="4353"/>
                </a:lnTo>
                <a:close/>
                <a:moveTo>
                  <a:pt x="2080" y="4357"/>
                </a:moveTo>
                <a:lnTo>
                  <a:pt x="2091" y="4369"/>
                </a:lnTo>
                <a:lnTo>
                  <a:pt x="2091" y="4369"/>
                </a:lnTo>
                <a:lnTo>
                  <a:pt x="2082" y="4379"/>
                </a:lnTo>
                <a:lnTo>
                  <a:pt x="2070" y="4368"/>
                </a:lnTo>
                <a:lnTo>
                  <a:pt x="2080" y="4357"/>
                </a:lnTo>
                <a:close/>
                <a:moveTo>
                  <a:pt x="2091" y="4379"/>
                </a:moveTo>
                <a:lnTo>
                  <a:pt x="2091" y="4389"/>
                </a:lnTo>
                <a:lnTo>
                  <a:pt x="2087" y="4384"/>
                </a:lnTo>
                <a:lnTo>
                  <a:pt x="2091" y="4379"/>
                </a:lnTo>
                <a:close/>
                <a:moveTo>
                  <a:pt x="2088" y="4396"/>
                </a:moveTo>
                <a:lnTo>
                  <a:pt x="2075" y="4396"/>
                </a:lnTo>
                <a:lnTo>
                  <a:pt x="2082" y="4389"/>
                </a:lnTo>
                <a:lnTo>
                  <a:pt x="2088" y="4396"/>
                </a:lnTo>
                <a:close/>
                <a:moveTo>
                  <a:pt x="2866" y="4398"/>
                </a:moveTo>
                <a:lnTo>
                  <a:pt x="2820" y="4398"/>
                </a:lnTo>
                <a:lnTo>
                  <a:pt x="2843" y="4375"/>
                </a:lnTo>
                <a:lnTo>
                  <a:pt x="2866" y="4398"/>
                </a:lnTo>
                <a:close/>
                <a:moveTo>
                  <a:pt x="2814" y="4393"/>
                </a:moveTo>
                <a:lnTo>
                  <a:pt x="2814" y="4345"/>
                </a:lnTo>
                <a:lnTo>
                  <a:pt x="2838" y="4369"/>
                </a:lnTo>
                <a:lnTo>
                  <a:pt x="2814" y="4393"/>
                </a:lnTo>
                <a:close/>
                <a:moveTo>
                  <a:pt x="2807" y="4390"/>
                </a:moveTo>
                <a:lnTo>
                  <a:pt x="2786" y="4369"/>
                </a:lnTo>
                <a:lnTo>
                  <a:pt x="2807" y="4348"/>
                </a:lnTo>
                <a:lnTo>
                  <a:pt x="2807" y="4390"/>
                </a:lnTo>
                <a:close/>
                <a:moveTo>
                  <a:pt x="2804" y="4398"/>
                </a:moveTo>
                <a:lnTo>
                  <a:pt x="2759" y="4398"/>
                </a:lnTo>
                <a:lnTo>
                  <a:pt x="2781" y="4375"/>
                </a:lnTo>
                <a:lnTo>
                  <a:pt x="2804" y="4398"/>
                </a:lnTo>
                <a:close/>
                <a:moveTo>
                  <a:pt x="2752" y="4393"/>
                </a:moveTo>
                <a:lnTo>
                  <a:pt x="2752" y="4346"/>
                </a:lnTo>
                <a:lnTo>
                  <a:pt x="2776" y="4369"/>
                </a:lnTo>
                <a:lnTo>
                  <a:pt x="2752" y="4393"/>
                </a:lnTo>
                <a:close/>
                <a:moveTo>
                  <a:pt x="2745" y="4390"/>
                </a:moveTo>
                <a:lnTo>
                  <a:pt x="2724" y="4369"/>
                </a:lnTo>
                <a:lnTo>
                  <a:pt x="2745" y="4348"/>
                </a:lnTo>
                <a:lnTo>
                  <a:pt x="2745" y="4390"/>
                </a:lnTo>
                <a:close/>
                <a:moveTo>
                  <a:pt x="2706" y="4353"/>
                </a:moveTo>
                <a:lnTo>
                  <a:pt x="2712" y="4347"/>
                </a:lnTo>
                <a:lnTo>
                  <a:pt x="2712" y="4358"/>
                </a:lnTo>
                <a:lnTo>
                  <a:pt x="2706" y="4353"/>
                </a:lnTo>
                <a:close/>
                <a:moveTo>
                  <a:pt x="2698" y="4313"/>
                </a:moveTo>
                <a:lnTo>
                  <a:pt x="2677" y="4292"/>
                </a:lnTo>
                <a:lnTo>
                  <a:pt x="2698" y="4272"/>
                </a:lnTo>
                <a:lnTo>
                  <a:pt x="2698" y="4313"/>
                </a:lnTo>
                <a:close/>
                <a:moveTo>
                  <a:pt x="2695" y="4320"/>
                </a:moveTo>
                <a:lnTo>
                  <a:pt x="2650" y="4320"/>
                </a:lnTo>
                <a:lnTo>
                  <a:pt x="2672" y="4297"/>
                </a:lnTo>
                <a:lnTo>
                  <a:pt x="2695" y="4320"/>
                </a:lnTo>
                <a:close/>
                <a:moveTo>
                  <a:pt x="2636" y="4313"/>
                </a:moveTo>
                <a:lnTo>
                  <a:pt x="2615" y="4292"/>
                </a:lnTo>
                <a:lnTo>
                  <a:pt x="2636" y="4272"/>
                </a:lnTo>
                <a:lnTo>
                  <a:pt x="2636" y="4313"/>
                </a:lnTo>
                <a:close/>
                <a:moveTo>
                  <a:pt x="2633" y="4320"/>
                </a:moveTo>
                <a:lnTo>
                  <a:pt x="2587" y="4320"/>
                </a:lnTo>
                <a:lnTo>
                  <a:pt x="2610" y="4297"/>
                </a:lnTo>
                <a:lnTo>
                  <a:pt x="2633" y="4320"/>
                </a:lnTo>
                <a:close/>
                <a:moveTo>
                  <a:pt x="2573" y="4313"/>
                </a:moveTo>
                <a:lnTo>
                  <a:pt x="2552" y="4292"/>
                </a:lnTo>
                <a:lnTo>
                  <a:pt x="2573" y="4272"/>
                </a:lnTo>
                <a:lnTo>
                  <a:pt x="2573" y="4313"/>
                </a:lnTo>
                <a:close/>
                <a:moveTo>
                  <a:pt x="2571" y="4320"/>
                </a:moveTo>
                <a:lnTo>
                  <a:pt x="2524" y="4320"/>
                </a:lnTo>
                <a:lnTo>
                  <a:pt x="2548" y="4297"/>
                </a:lnTo>
                <a:lnTo>
                  <a:pt x="2571" y="4320"/>
                </a:lnTo>
                <a:close/>
                <a:moveTo>
                  <a:pt x="2512" y="4313"/>
                </a:moveTo>
                <a:lnTo>
                  <a:pt x="2491" y="4292"/>
                </a:lnTo>
                <a:lnTo>
                  <a:pt x="2512" y="4272"/>
                </a:lnTo>
                <a:lnTo>
                  <a:pt x="2512" y="4313"/>
                </a:lnTo>
                <a:close/>
                <a:moveTo>
                  <a:pt x="2508" y="4320"/>
                </a:moveTo>
                <a:lnTo>
                  <a:pt x="2463" y="4320"/>
                </a:lnTo>
                <a:lnTo>
                  <a:pt x="2485" y="4297"/>
                </a:lnTo>
                <a:lnTo>
                  <a:pt x="2508" y="4320"/>
                </a:lnTo>
                <a:close/>
                <a:moveTo>
                  <a:pt x="2449" y="4313"/>
                </a:moveTo>
                <a:lnTo>
                  <a:pt x="2428" y="4292"/>
                </a:lnTo>
                <a:lnTo>
                  <a:pt x="2449" y="4272"/>
                </a:lnTo>
                <a:lnTo>
                  <a:pt x="2449" y="4313"/>
                </a:lnTo>
                <a:close/>
                <a:moveTo>
                  <a:pt x="2447" y="4320"/>
                </a:moveTo>
                <a:lnTo>
                  <a:pt x="2401" y="4320"/>
                </a:lnTo>
                <a:lnTo>
                  <a:pt x="2424" y="4297"/>
                </a:lnTo>
                <a:lnTo>
                  <a:pt x="2447" y="4320"/>
                </a:lnTo>
                <a:close/>
                <a:moveTo>
                  <a:pt x="2395" y="4317"/>
                </a:moveTo>
                <a:lnTo>
                  <a:pt x="2395" y="4268"/>
                </a:lnTo>
                <a:lnTo>
                  <a:pt x="2418" y="4292"/>
                </a:lnTo>
                <a:lnTo>
                  <a:pt x="2395" y="4317"/>
                </a:lnTo>
                <a:close/>
                <a:moveTo>
                  <a:pt x="2387" y="4313"/>
                </a:moveTo>
                <a:lnTo>
                  <a:pt x="2366" y="4292"/>
                </a:lnTo>
                <a:lnTo>
                  <a:pt x="2387" y="4272"/>
                </a:lnTo>
                <a:lnTo>
                  <a:pt x="2387" y="4313"/>
                </a:lnTo>
                <a:close/>
                <a:moveTo>
                  <a:pt x="2384" y="4320"/>
                </a:moveTo>
                <a:lnTo>
                  <a:pt x="2338" y="4320"/>
                </a:lnTo>
                <a:lnTo>
                  <a:pt x="2361" y="4297"/>
                </a:lnTo>
                <a:lnTo>
                  <a:pt x="2384" y="4320"/>
                </a:lnTo>
                <a:close/>
                <a:moveTo>
                  <a:pt x="2332" y="4317"/>
                </a:moveTo>
                <a:lnTo>
                  <a:pt x="2332" y="4268"/>
                </a:lnTo>
                <a:lnTo>
                  <a:pt x="2356" y="4292"/>
                </a:lnTo>
                <a:lnTo>
                  <a:pt x="2332" y="4317"/>
                </a:lnTo>
                <a:close/>
                <a:moveTo>
                  <a:pt x="2325" y="4313"/>
                </a:moveTo>
                <a:lnTo>
                  <a:pt x="2304" y="4292"/>
                </a:lnTo>
                <a:lnTo>
                  <a:pt x="2325" y="4272"/>
                </a:lnTo>
                <a:lnTo>
                  <a:pt x="2325" y="4313"/>
                </a:lnTo>
                <a:close/>
                <a:moveTo>
                  <a:pt x="2322" y="4320"/>
                </a:moveTo>
                <a:lnTo>
                  <a:pt x="2277" y="4320"/>
                </a:lnTo>
                <a:lnTo>
                  <a:pt x="2299" y="4297"/>
                </a:lnTo>
                <a:lnTo>
                  <a:pt x="2322" y="4320"/>
                </a:lnTo>
                <a:close/>
                <a:moveTo>
                  <a:pt x="2263" y="4313"/>
                </a:moveTo>
                <a:lnTo>
                  <a:pt x="2242" y="4292"/>
                </a:lnTo>
                <a:lnTo>
                  <a:pt x="2263" y="4272"/>
                </a:lnTo>
                <a:lnTo>
                  <a:pt x="2263" y="4313"/>
                </a:lnTo>
                <a:close/>
                <a:moveTo>
                  <a:pt x="2260" y="4320"/>
                </a:moveTo>
                <a:lnTo>
                  <a:pt x="2214" y="4320"/>
                </a:lnTo>
                <a:lnTo>
                  <a:pt x="2237" y="4297"/>
                </a:lnTo>
                <a:lnTo>
                  <a:pt x="2260" y="4320"/>
                </a:lnTo>
                <a:close/>
                <a:moveTo>
                  <a:pt x="2200" y="4313"/>
                </a:moveTo>
                <a:lnTo>
                  <a:pt x="2179" y="4292"/>
                </a:lnTo>
                <a:lnTo>
                  <a:pt x="2200" y="4272"/>
                </a:lnTo>
                <a:lnTo>
                  <a:pt x="2200" y="4313"/>
                </a:lnTo>
                <a:close/>
                <a:moveTo>
                  <a:pt x="2198" y="4320"/>
                </a:moveTo>
                <a:lnTo>
                  <a:pt x="2151" y="4320"/>
                </a:lnTo>
                <a:lnTo>
                  <a:pt x="2175" y="4297"/>
                </a:lnTo>
                <a:lnTo>
                  <a:pt x="2198" y="4320"/>
                </a:lnTo>
                <a:close/>
                <a:moveTo>
                  <a:pt x="2139" y="4314"/>
                </a:moveTo>
                <a:lnTo>
                  <a:pt x="2117" y="4292"/>
                </a:lnTo>
                <a:lnTo>
                  <a:pt x="2139" y="4270"/>
                </a:lnTo>
                <a:lnTo>
                  <a:pt x="2139" y="4314"/>
                </a:lnTo>
                <a:close/>
                <a:moveTo>
                  <a:pt x="2134" y="4320"/>
                </a:moveTo>
                <a:lnTo>
                  <a:pt x="2089" y="4320"/>
                </a:lnTo>
                <a:lnTo>
                  <a:pt x="2111" y="4297"/>
                </a:lnTo>
                <a:lnTo>
                  <a:pt x="2134" y="4320"/>
                </a:lnTo>
                <a:close/>
                <a:moveTo>
                  <a:pt x="2076" y="4384"/>
                </a:moveTo>
                <a:lnTo>
                  <a:pt x="2067" y="4393"/>
                </a:lnTo>
                <a:lnTo>
                  <a:pt x="2067" y="4375"/>
                </a:lnTo>
                <a:lnTo>
                  <a:pt x="2076" y="4384"/>
                </a:lnTo>
                <a:close/>
                <a:moveTo>
                  <a:pt x="2055" y="4426"/>
                </a:moveTo>
                <a:lnTo>
                  <a:pt x="2055" y="4467"/>
                </a:lnTo>
                <a:lnTo>
                  <a:pt x="2034" y="4446"/>
                </a:lnTo>
                <a:lnTo>
                  <a:pt x="2055" y="4426"/>
                </a:lnTo>
                <a:close/>
                <a:moveTo>
                  <a:pt x="2063" y="4422"/>
                </a:moveTo>
                <a:lnTo>
                  <a:pt x="2087" y="4446"/>
                </a:lnTo>
                <a:lnTo>
                  <a:pt x="2063" y="4471"/>
                </a:lnTo>
                <a:lnTo>
                  <a:pt x="2063" y="4422"/>
                </a:lnTo>
                <a:close/>
                <a:moveTo>
                  <a:pt x="2070" y="4420"/>
                </a:moveTo>
                <a:lnTo>
                  <a:pt x="2099" y="4420"/>
                </a:lnTo>
                <a:lnTo>
                  <a:pt x="2099" y="4434"/>
                </a:lnTo>
                <a:lnTo>
                  <a:pt x="2092" y="4442"/>
                </a:lnTo>
                <a:lnTo>
                  <a:pt x="2070" y="4420"/>
                </a:lnTo>
                <a:close/>
                <a:moveTo>
                  <a:pt x="2099" y="4444"/>
                </a:moveTo>
                <a:lnTo>
                  <a:pt x="2099" y="4449"/>
                </a:lnTo>
                <a:lnTo>
                  <a:pt x="2097" y="4446"/>
                </a:lnTo>
                <a:lnTo>
                  <a:pt x="2099" y="4444"/>
                </a:lnTo>
                <a:close/>
                <a:moveTo>
                  <a:pt x="2106" y="4437"/>
                </a:moveTo>
                <a:lnTo>
                  <a:pt x="2114" y="4429"/>
                </a:lnTo>
                <a:lnTo>
                  <a:pt x="2118" y="4434"/>
                </a:lnTo>
                <a:lnTo>
                  <a:pt x="2118" y="4459"/>
                </a:lnTo>
                <a:lnTo>
                  <a:pt x="2114" y="4464"/>
                </a:lnTo>
                <a:lnTo>
                  <a:pt x="2106" y="4456"/>
                </a:lnTo>
                <a:lnTo>
                  <a:pt x="2106" y="4437"/>
                </a:lnTo>
                <a:close/>
                <a:moveTo>
                  <a:pt x="2109" y="4468"/>
                </a:moveTo>
                <a:lnTo>
                  <a:pt x="2106" y="4471"/>
                </a:lnTo>
                <a:lnTo>
                  <a:pt x="2106" y="4466"/>
                </a:lnTo>
                <a:lnTo>
                  <a:pt x="2109" y="4468"/>
                </a:lnTo>
                <a:close/>
                <a:moveTo>
                  <a:pt x="2684" y="4464"/>
                </a:moveTo>
                <a:lnTo>
                  <a:pt x="2697" y="4451"/>
                </a:lnTo>
                <a:lnTo>
                  <a:pt x="2719" y="4474"/>
                </a:lnTo>
                <a:lnTo>
                  <a:pt x="2684" y="4474"/>
                </a:lnTo>
                <a:lnTo>
                  <a:pt x="2684" y="4464"/>
                </a:lnTo>
                <a:close/>
                <a:moveTo>
                  <a:pt x="2759" y="4451"/>
                </a:moveTo>
                <a:lnTo>
                  <a:pt x="2782" y="4474"/>
                </a:lnTo>
                <a:lnTo>
                  <a:pt x="2735" y="4474"/>
                </a:lnTo>
                <a:lnTo>
                  <a:pt x="2759" y="4451"/>
                </a:lnTo>
                <a:close/>
                <a:moveTo>
                  <a:pt x="2821" y="4451"/>
                </a:moveTo>
                <a:lnTo>
                  <a:pt x="2844" y="4474"/>
                </a:lnTo>
                <a:lnTo>
                  <a:pt x="2798" y="4474"/>
                </a:lnTo>
                <a:lnTo>
                  <a:pt x="2821" y="4451"/>
                </a:lnTo>
                <a:close/>
                <a:moveTo>
                  <a:pt x="2882" y="4451"/>
                </a:moveTo>
                <a:lnTo>
                  <a:pt x="2906" y="4474"/>
                </a:lnTo>
                <a:lnTo>
                  <a:pt x="2860" y="4474"/>
                </a:lnTo>
                <a:lnTo>
                  <a:pt x="2882" y="4451"/>
                </a:lnTo>
                <a:close/>
                <a:moveTo>
                  <a:pt x="2909" y="4467"/>
                </a:moveTo>
                <a:lnTo>
                  <a:pt x="2888" y="4446"/>
                </a:lnTo>
                <a:lnTo>
                  <a:pt x="2909" y="4426"/>
                </a:lnTo>
                <a:lnTo>
                  <a:pt x="2909" y="4467"/>
                </a:lnTo>
                <a:close/>
                <a:moveTo>
                  <a:pt x="2884" y="4442"/>
                </a:moveTo>
                <a:lnTo>
                  <a:pt x="2862" y="4420"/>
                </a:lnTo>
                <a:lnTo>
                  <a:pt x="2904" y="4420"/>
                </a:lnTo>
                <a:lnTo>
                  <a:pt x="2884" y="4442"/>
                </a:lnTo>
                <a:close/>
                <a:moveTo>
                  <a:pt x="2843" y="4364"/>
                </a:moveTo>
                <a:lnTo>
                  <a:pt x="2821" y="4342"/>
                </a:lnTo>
                <a:lnTo>
                  <a:pt x="2865" y="4342"/>
                </a:lnTo>
                <a:lnTo>
                  <a:pt x="2843" y="4364"/>
                </a:lnTo>
                <a:close/>
                <a:moveTo>
                  <a:pt x="2781" y="4364"/>
                </a:moveTo>
                <a:lnTo>
                  <a:pt x="2760" y="4342"/>
                </a:lnTo>
                <a:lnTo>
                  <a:pt x="2803" y="4342"/>
                </a:lnTo>
                <a:lnTo>
                  <a:pt x="2781" y="4364"/>
                </a:lnTo>
                <a:close/>
                <a:moveTo>
                  <a:pt x="2719" y="4363"/>
                </a:moveTo>
                <a:lnTo>
                  <a:pt x="2719" y="4342"/>
                </a:lnTo>
                <a:lnTo>
                  <a:pt x="2740" y="4342"/>
                </a:lnTo>
                <a:lnTo>
                  <a:pt x="2719" y="4363"/>
                </a:lnTo>
                <a:close/>
                <a:moveTo>
                  <a:pt x="2858" y="4297"/>
                </a:moveTo>
                <a:lnTo>
                  <a:pt x="2881" y="4320"/>
                </a:lnTo>
                <a:lnTo>
                  <a:pt x="2836" y="4320"/>
                </a:lnTo>
                <a:lnTo>
                  <a:pt x="2858" y="4297"/>
                </a:lnTo>
                <a:close/>
                <a:moveTo>
                  <a:pt x="2885" y="4313"/>
                </a:moveTo>
                <a:lnTo>
                  <a:pt x="2864" y="4292"/>
                </a:lnTo>
                <a:lnTo>
                  <a:pt x="2885" y="4272"/>
                </a:lnTo>
                <a:lnTo>
                  <a:pt x="2885" y="4313"/>
                </a:lnTo>
                <a:close/>
                <a:moveTo>
                  <a:pt x="2858" y="4287"/>
                </a:moveTo>
                <a:lnTo>
                  <a:pt x="2837" y="4266"/>
                </a:lnTo>
                <a:lnTo>
                  <a:pt x="2880" y="4266"/>
                </a:lnTo>
                <a:lnTo>
                  <a:pt x="2858" y="4287"/>
                </a:lnTo>
                <a:close/>
                <a:moveTo>
                  <a:pt x="2797" y="4287"/>
                </a:moveTo>
                <a:lnTo>
                  <a:pt x="2775" y="4266"/>
                </a:lnTo>
                <a:lnTo>
                  <a:pt x="2818" y="4266"/>
                </a:lnTo>
                <a:lnTo>
                  <a:pt x="2797" y="4287"/>
                </a:lnTo>
                <a:close/>
                <a:moveTo>
                  <a:pt x="2734" y="4287"/>
                </a:moveTo>
                <a:lnTo>
                  <a:pt x="2712" y="4266"/>
                </a:lnTo>
                <a:lnTo>
                  <a:pt x="2756" y="4266"/>
                </a:lnTo>
                <a:lnTo>
                  <a:pt x="2734" y="4287"/>
                </a:lnTo>
                <a:close/>
                <a:moveTo>
                  <a:pt x="2672" y="4287"/>
                </a:moveTo>
                <a:lnTo>
                  <a:pt x="2651" y="4266"/>
                </a:lnTo>
                <a:lnTo>
                  <a:pt x="2694" y="4266"/>
                </a:lnTo>
                <a:lnTo>
                  <a:pt x="2672" y="4287"/>
                </a:lnTo>
                <a:close/>
                <a:moveTo>
                  <a:pt x="2610" y="4287"/>
                </a:moveTo>
                <a:lnTo>
                  <a:pt x="2588" y="4266"/>
                </a:lnTo>
                <a:lnTo>
                  <a:pt x="2631" y="4266"/>
                </a:lnTo>
                <a:lnTo>
                  <a:pt x="2610" y="4287"/>
                </a:lnTo>
                <a:close/>
                <a:moveTo>
                  <a:pt x="2548" y="4287"/>
                </a:moveTo>
                <a:lnTo>
                  <a:pt x="2526" y="4266"/>
                </a:lnTo>
                <a:lnTo>
                  <a:pt x="2570" y="4266"/>
                </a:lnTo>
                <a:lnTo>
                  <a:pt x="2548" y="4287"/>
                </a:lnTo>
                <a:close/>
                <a:moveTo>
                  <a:pt x="2485" y="4287"/>
                </a:moveTo>
                <a:lnTo>
                  <a:pt x="2464" y="4266"/>
                </a:lnTo>
                <a:lnTo>
                  <a:pt x="2507" y="4266"/>
                </a:lnTo>
                <a:lnTo>
                  <a:pt x="2485" y="4287"/>
                </a:lnTo>
                <a:close/>
                <a:moveTo>
                  <a:pt x="2424" y="4287"/>
                </a:moveTo>
                <a:lnTo>
                  <a:pt x="2402" y="4266"/>
                </a:lnTo>
                <a:lnTo>
                  <a:pt x="2445" y="4266"/>
                </a:lnTo>
                <a:lnTo>
                  <a:pt x="2424" y="4287"/>
                </a:lnTo>
                <a:close/>
                <a:moveTo>
                  <a:pt x="2383" y="4266"/>
                </a:moveTo>
                <a:lnTo>
                  <a:pt x="2361" y="4287"/>
                </a:lnTo>
                <a:lnTo>
                  <a:pt x="2339" y="4266"/>
                </a:lnTo>
                <a:lnTo>
                  <a:pt x="2383" y="4266"/>
                </a:lnTo>
                <a:close/>
                <a:moveTo>
                  <a:pt x="2321" y="4266"/>
                </a:moveTo>
                <a:lnTo>
                  <a:pt x="2299" y="4287"/>
                </a:lnTo>
                <a:lnTo>
                  <a:pt x="2278" y="4266"/>
                </a:lnTo>
                <a:lnTo>
                  <a:pt x="2321" y="4266"/>
                </a:lnTo>
                <a:close/>
                <a:moveTo>
                  <a:pt x="2237" y="4287"/>
                </a:moveTo>
                <a:lnTo>
                  <a:pt x="2215" y="4266"/>
                </a:lnTo>
                <a:lnTo>
                  <a:pt x="2258" y="4266"/>
                </a:lnTo>
                <a:lnTo>
                  <a:pt x="2237" y="4287"/>
                </a:lnTo>
                <a:close/>
                <a:moveTo>
                  <a:pt x="2175" y="4287"/>
                </a:moveTo>
                <a:lnTo>
                  <a:pt x="2153" y="4266"/>
                </a:lnTo>
                <a:lnTo>
                  <a:pt x="2197" y="4266"/>
                </a:lnTo>
                <a:lnTo>
                  <a:pt x="2175" y="4287"/>
                </a:lnTo>
                <a:close/>
                <a:moveTo>
                  <a:pt x="2111" y="4287"/>
                </a:moveTo>
                <a:lnTo>
                  <a:pt x="2090" y="4266"/>
                </a:lnTo>
                <a:lnTo>
                  <a:pt x="2133" y="4266"/>
                </a:lnTo>
                <a:lnTo>
                  <a:pt x="2111" y="4287"/>
                </a:lnTo>
                <a:close/>
                <a:moveTo>
                  <a:pt x="2060" y="4342"/>
                </a:moveTo>
                <a:lnTo>
                  <a:pt x="2060" y="4357"/>
                </a:lnTo>
                <a:lnTo>
                  <a:pt x="2044" y="4341"/>
                </a:lnTo>
                <a:lnTo>
                  <a:pt x="2060" y="4341"/>
                </a:lnTo>
                <a:lnTo>
                  <a:pt x="2060" y="4342"/>
                </a:lnTo>
                <a:lnTo>
                  <a:pt x="2060" y="4342"/>
                </a:lnTo>
                <a:close/>
                <a:moveTo>
                  <a:pt x="2003" y="4362"/>
                </a:moveTo>
                <a:lnTo>
                  <a:pt x="1981" y="4341"/>
                </a:lnTo>
                <a:lnTo>
                  <a:pt x="2024" y="4341"/>
                </a:lnTo>
                <a:lnTo>
                  <a:pt x="2003" y="4362"/>
                </a:lnTo>
                <a:close/>
                <a:moveTo>
                  <a:pt x="1966" y="4390"/>
                </a:moveTo>
                <a:lnTo>
                  <a:pt x="1944" y="4368"/>
                </a:lnTo>
                <a:lnTo>
                  <a:pt x="1966" y="4346"/>
                </a:lnTo>
                <a:lnTo>
                  <a:pt x="1966" y="4390"/>
                </a:lnTo>
                <a:close/>
                <a:moveTo>
                  <a:pt x="1974" y="4343"/>
                </a:moveTo>
                <a:lnTo>
                  <a:pt x="1997" y="4368"/>
                </a:lnTo>
                <a:lnTo>
                  <a:pt x="1974" y="4391"/>
                </a:lnTo>
                <a:lnTo>
                  <a:pt x="1974" y="4343"/>
                </a:lnTo>
                <a:close/>
                <a:moveTo>
                  <a:pt x="1939" y="4362"/>
                </a:moveTo>
                <a:lnTo>
                  <a:pt x="1919" y="4341"/>
                </a:lnTo>
                <a:lnTo>
                  <a:pt x="1961" y="4341"/>
                </a:lnTo>
                <a:lnTo>
                  <a:pt x="1939" y="4362"/>
                </a:lnTo>
                <a:close/>
                <a:moveTo>
                  <a:pt x="1939" y="4372"/>
                </a:moveTo>
                <a:lnTo>
                  <a:pt x="1963" y="4396"/>
                </a:lnTo>
                <a:lnTo>
                  <a:pt x="1916" y="4396"/>
                </a:lnTo>
                <a:lnTo>
                  <a:pt x="1939" y="4372"/>
                </a:lnTo>
                <a:close/>
                <a:moveTo>
                  <a:pt x="2003" y="4372"/>
                </a:moveTo>
                <a:lnTo>
                  <a:pt x="2026" y="4396"/>
                </a:lnTo>
                <a:lnTo>
                  <a:pt x="1980" y="4396"/>
                </a:lnTo>
                <a:lnTo>
                  <a:pt x="2003" y="4372"/>
                </a:lnTo>
                <a:close/>
                <a:moveTo>
                  <a:pt x="2060" y="4377"/>
                </a:moveTo>
                <a:lnTo>
                  <a:pt x="2060" y="4396"/>
                </a:lnTo>
                <a:lnTo>
                  <a:pt x="2043" y="4396"/>
                </a:lnTo>
                <a:lnTo>
                  <a:pt x="2060" y="4377"/>
                </a:lnTo>
                <a:close/>
                <a:moveTo>
                  <a:pt x="1905" y="4442"/>
                </a:moveTo>
                <a:lnTo>
                  <a:pt x="1883" y="4420"/>
                </a:lnTo>
                <a:lnTo>
                  <a:pt x="1926" y="4420"/>
                </a:lnTo>
                <a:lnTo>
                  <a:pt x="1905" y="4442"/>
                </a:lnTo>
                <a:close/>
                <a:moveTo>
                  <a:pt x="1905" y="4451"/>
                </a:moveTo>
                <a:lnTo>
                  <a:pt x="1928" y="4474"/>
                </a:lnTo>
                <a:lnTo>
                  <a:pt x="1881" y="4474"/>
                </a:lnTo>
                <a:lnTo>
                  <a:pt x="1905" y="4451"/>
                </a:lnTo>
                <a:close/>
                <a:moveTo>
                  <a:pt x="1967" y="4451"/>
                </a:moveTo>
                <a:lnTo>
                  <a:pt x="1990" y="4474"/>
                </a:lnTo>
                <a:lnTo>
                  <a:pt x="1945" y="4474"/>
                </a:lnTo>
                <a:lnTo>
                  <a:pt x="1967" y="4451"/>
                </a:lnTo>
                <a:close/>
                <a:moveTo>
                  <a:pt x="2030" y="4451"/>
                </a:moveTo>
                <a:lnTo>
                  <a:pt x="2053" y="4474"/>
                </a:lnTo>
                <a:lnTo>
                  <a:pt x="2007" y="4474"/>
                </a:lnTo>
                <a:lnTo>
                  <a:pt x="2030" y="4451"/>
                </a:lnTo>
                <a:close/>
                <a:moveTo>
                  <a:pt x="2092" y="4451"/>
                </a:moveTo>
                <a:lnTo>
                  <a:pt x="2099" y="4459"/>
                </a:lnTo>
                <a:lnTo>
                  <a:pt x="2099" y="4474"/>
                </a:lnTo>
                <a:lnTo>
                  <a:pt x="2099" y="4474"/>
                </a:lnTo>
                <a:lnTo>
                  <a:pt x="2099" y="4474"/>
                </a:lnTo>
                <a:lnTo>
                  <a:pt x="2069" y="4474"/>
                </a:lnTo>
                <a:lnTo>
                  <a:pt x="2092" y="4451"/>
                </a:lnTo>
                <a:close/>
                <a:moveTo>
                  <a:pt x="2399" y="3870"/>
                </a:moveTo>
                <a:lnTo>
                  <a:pt x="2399" y="3870"/>
                </a:lnTo>
                <a:lnTo>
                  <a:pt x="2399" y="3866"/>
                </a:lnTo>
                <a:lnTo>
                  <a:pt x="2399" y="3866"/>
                </a:lnTo>
                <a:lnTo>
                  <a:pt x="2403" y="3865"/>
                </a:lnTo>
                <a:lnTo>
                  <a:pt x="2406" y="3864"/>
                </a:lnTo>
                <a:lnTo>
                  <a:pt x="2409" y="3861"/>
                </a:lnTo>
                <a:lnTo>
                  <a:pt x="2409" y="3861"/>
                </a:lnTo>
                <a:lnTo>
                  <a:pt x="2411" y="3873"/>
                </a:lnTo>
                <a:lnTo>
                  <a:pt x="2411" y="3873"/>
                </a:lnTo>
                <a:lnTo>
                  <a:pt x="2412" y="3876"/>
                </a:lnTo>
                <a:lnTo>
                  <a:pt x="2411" y="3880"/>
                </a:lnTo>
                <a:lnTo>
                  <a:pt x="2411" y="3880"/>
                </a:lnTo>
                <a:lnTo>
                  <a:pt x="2410" y="3881"/>
                </a:lnTo>
                <a:lnTo>
                  <a:pt x="2409" y="3881"/>
                </a:lnTo>
                <a:lnTo>
                  <a:pt x="2407" y="3881"/>
                </a:lnTo>
                <a:lnTo>
                  <a:pt x="2397" y="3880"/>
                </a:lnTo>
                <a:lnTo>
                  <a:pt x="2397" y="3880"/>
                </a:lnTo>
                <a:lnTo>
                  <a:pt x="2398" y="3876"/>
                </a:lnTo>
                <a:lnTo>
                  <a:pt x="2399" y="3870"/>
                </a:lnTo>
                <a:lnTo>
                  <a:pt x="2399" y="3870"/>
                </a:lnTo>
                <a:close/>
                <a:moveTo>
                  <a:pt x="2306" y="3984"/>
                </a:moveTo>
                <a:lnTo>
                  <a:pt x="2306" y="3984"/>
                </a:lnTo>
                <a:lnTo>
                  <a:pt x="2304" y="3984"/>
                </a:lnTo>
                <a:lnTo>
                  <a:pt x="2301" y="3981"/>
                </a:lnTo>
                <a:lnTo>
                  <a:pt x="2301" y="3981"/>
                </a:lnTo>
                <a:lnTo>
                  <a:pt x="2299" y="3976"/>
                </a:lnTo>
                <a:lnTo>
                  <a:pt x="2296" y="3967"/>
                </a:lnTo>
                <a:lnTo>
                  <a:pt x="2294" y="3955"/>
                </a:lnTo>
                <a:lnTo>
                  <a:pt x="2293" y="3946"/>
                </a:lnTo>
                <a:lnTo>
                  <a:pt x="2300" y="3947"/>
                </a:lnTo>
                <a:lnTo>
                  <a:pt x="2300" y="3947"/>
                </a:lnTo>
                <a:lnTo>
                  <a:pt x="2303" y="3943"/>
                </a:lnTo>
                <a:lnTo>
                  <a:pt x="2309" y="3937"/>
                </a:lnTo>
                <a:lnTo>
                  <a:pt x="2309" y="3937"/>
                </a:lnTo>
                <a:lnTo>
                  <a:pt x="2310" y="3934"/>
                </a:lnTo>
                <a:lnTo>
                  <a:pt x="2311" y="3934"/>
                </a:lnTo>
                <a:lnTo>
                  <a:pt x="2314" y="3934"/>
                </a:lnTo>
                <a:lnTo>
                  <a:pt x="2314" y="3934"/>
                </a:lnTo>
                <a:lnTo>
                  <a:pt x="2315" y="3944"/>
                </a:lnTo>
                <a:lnTo>
                  <a:pt x="2314" y="3953"/>
                </a:lnTo>
                <a:lnTo>
                  <a:pt x="2312" y="3966"/>
                </a:lnTo>
                <a:lnTo>
                  <a:pt x="2312" y="3966"/>
                </a:lnTo>
                <a:lnTo>
                  <a:pt x="2311" y="3970"/>
                </a:lnTo>
                <a:lnTo>
                  <a:pt x="2309" y="3975"/>
                </a:lnTo>
                <a:lnTo>
                  <a:pt x="2309" y="3975"/>
                </a:lnTo>
                <a:lnTo>
                  <a:pt x="2309" y="3982"/>
                </a:lnTo>
                <a:lnTo>
                  <a:pt x="2309" y="3988"/>
                </a:lnTo>
                <a:lnTo>
                  <a:pt x="2309" y="3988"/>
                </a:lnTo>
                <a:lnTo>
                  <a:pt x="2309" y="3988"/>
                </a:lnTo>
                <a:lnTo>
                  <a:pt x="2309" y="3988"/>
                </a:lnTo>
                <a:lnTo>
                  <a:pt x="2309" y="3988"/>
                </a:lnTo>
                <a:lnTo>
                  <a:pt x="2309" y="3988"/>
                </a:lnTo>
                <a:lnTo>
                  <a:pt x="2307" y="3985"/>
                </a:lnTo>
                <a:lnTo>
                  <a:pt x="2306" y="3984"/>
                </a:lnTo>
                <a:lnTo>
                  <a:pt x="2306" y="3984"/>
                </a:lnTo>
                <a:close/>
                <a:moveTo>
                  <a:pt x="2323" y="4247"/>
                </a:moveTo>
                <a:lnTo>
                  <a:pt x="2324" y="4236"/>
                </a:lnTo>
                <a:lnTo>
                  <a:pt x="2324" y="4236"/>
                </a:lnTo>
                <a:lnTo>
                  <a:pt x="2325" y="4233"/>
                </a:lnTo>
                <a:lnTo>
                  <a:pt x="2328" y="4228"/>
                </a:lnTo>
                <a:lnTo>
                  <a:pt x="2328" y="4228"/>
                </a:lnTo>
                <a:lnTo>
                  <a:pt x="2328" y="4224"/>
                </a:lnTo>
                <a:lnTo>
                  <a:pt x="2326" y="4221"/>
                </a:lnTo>
                <a:lnTo>
                  <a:pt x="2324" y="4215"/>
                </a:lnTo>
                <a:lnTo>
                  <a:pt x="2324" y="4215"/>
                </a:lnTo>
                <a:lnTo>
                  <a:pt x="2324" y="4212"/>
                </a:lnTo>
                <a:lnTo>
                  <a:pt x="2325" y="4209"/>
                </a:lnTo>
                <a:lnTo>
                  <a:pt x="2328" y="4207"/>
                </a:lnTo>
                <a:lnTo>
                  <a:pt x="2328" y="4207"/>
                </a:lnTo>
                <a:lnTo>
                  <a:pt x="2328" y="4164"/>
                </a:lnTo>
                <a:lnTo>
                  <a:pt x="2328" y="4164"/>
                </a:lnTo>
                <a:lnTo>
                  <a:pt x="2328" y="4151"/>
                </a:lnTo>
                <a:lnTo>
                  <a:pt x="2329" y="4144"/>
                </a:lnTo>
                <a:lnTo>
                  <a:pt x="2329" y="4144"/>
                </a:lnTo>
                <a:lnTo>
                  <a:pt x="2331" y="4139"/>
                </a:lnTo>
                <a:lnTo>
                  <a:pt x="2333" y="4135"/>
                </a:lnTo>
                <a:lnTo>
                  <a:pt x="2336" y="4128"/>
                </a:lnTo>
                <a:lnTo>
                  <a:pt x="2336" y="4128"/>
                </a:lnTo>
                <a:lnTo>
                  <a:pt x="2337" y="4100"/>
                </a:lnTo>
                <a:lnTo>
                  <a:pt x="2337" y="4100"/>
                </a:lnTo>
                <a:lnTo>
                  <a:pt x="2348" y="4072"/>
                </a:lnTo>
                <a:lnTo>
                  <a:pt x="2348" y="4072"/>
                </a:lnTo>
                <a:lnTo>
                  <a:pt x="2351" y="4066"/>
                </a:lnTo>
                <a:lnTo>
                  <a:pt x="2351" y="4065"/>
                </a:lnTo>
                <a:lnTo>
                  <a:pt x="2353" y="4065"/>
                </a:lnTo>
                <a:lnTo>
                  <a:pt x="2353" y="4065"/>
                </a:lnTo>
                <a:lnTo>
                  <a:pt x="2354" y="4065"/>
                </a:lnTo>
                <a:lnTo>
                  <a:pt x="2355" y="4066"/>
                </a:lnTo>
                <a:lnTo>
                  <a:pt x="2356" y="4069"/>
                </a:lnTo>
                <a:lnTo>
                  <a:pt x="2359" y="4073"/>
                </a:lnTo>
                <a:lnTo>
                  <a:pt x="2359" y="4073"/>
                </a:lnTo>
                <a:lnTo>
                  <a:pt x="2359" y="4097"/>
                </a:lnTo>
                <a:lnTo>
                  <a:pt x="2359" y="4097"/>
                </a:lnTo>
                <a:lnTo>
                  <a:pt x="2360" y="4100"/>
                </a:lnTo>
                <a:lnTo>
                  <a:pt x="2362" y="4106"/>
                </a:lnTo>
                <a:lnTo>
                  <a:pt x="2365" y="4113"/>
                </a:lnTo>
                <a:lnTo>
                  <a:pt x="2366" y="4116"/>
                </a:lnTo>
                <a:lnTo>
                  <a:pt x="2366" y="4116"/>
                </a:lnTo>
                <a:lnTo>
                  <a:pt x="2368" y="4128"/>
                </a:lnTo>
                <a:lnTo>
                  <a:pt x="2370" y="4136"/>
                </a:lnTo>
                <a:lnTo>
                  <a:pt x="2373" y="4175"/>
                </a:lnTo>
                <a:lnTo>
                  <a:pt x="2373" y="4175"/>
                </a:lnTo>
                <a:lnTo>
                  <a:pt x="2373" y="4183"/>
                </a:lnTo>
                <a:lnTo>
                  <a:pt x="2372" y="4195"/>
                </a:lnTo>
                <a:lnTo>
                  <a:pt x="2372" y="4195"/>
                </a:lnTo>
                <a:lnTo>
                  <a:pt x="2372" y="4199"/>
                </a:lnTo>
                <a:lnTo>
                  <a:pt x="2373" y="4203"/>
                </a:lnTo>
                <a:lnTo>
                  <a:pt x="2375" y="4207"/>
                </a:lnTo>
                <a:lnTo>
                  <a:pt x="2375" y="4212"/>
                </a:lnTo>
                <a:lnTo>
                  <a:pt x="2375" y="4212"/>
                </a:lnTo>
                <a:lnTo>
                  <a:pt x="2376" y="4217"/>
                </a:lnTo>
                <a:lnTo>
                  <a:pt x="2375" y="4223"/>
                </a:lnTo>
                <a:lnTo>
                  <a:pt x="2375" y="4223"/>
                </a:lnTo>
                <a:lnTo>
                  <a:pt x="2375" y="4226"/>
                </a:lnTo>
                <a:lnTo>
                  <a:pt x="2376" y="4229"/>
                </a:lnTo>
                <a:lnTo>
                  <a:pt x="2377" y="4232"/>
                </a:lnTo>
                <a:lnTo>
                  <a:pt x="2377" y="4232"/>
                </a:lnTo>
                <a:lnTo>
                  <a:pt x="2377" y="4252"/>
                </a:lnTo>
                <a:lnTo>
                  <a:pt x="2377" y="4252"/>
                </a:lnTo>
                <a:lnTo>
                  <a:pt x="2377" y="4253"/>
                </a:lnTo>
                <a:lnTo>
                  <a:pt x="2324" y="4253"/>
                </a:lnTo>
                <a:lnTo>
                  <a:pt x="2324" y="4253"/>
                </a:lnTo>
                <a:lnTo>
                  <a:pt x="2323" y="4247"/>
                </a:lnTo>
                <a:lnTo>
                  <a:pt x="2323" y="4247"/>
                </a:lnTo>
                <a:close/>
                <a:moveTo>
                  <a:pt x="1995" y="4541"/>
                </a:moveTo>
                <a:lnTo>
                  <a:pt x="2168" y="4541"/>
                </a:lnTo>
                <a:lnTo>
                  <a:pt x="2168" y="4541"/>
                </a:lnTo>
                <a:lnTo>
                  <a:pt x="2165" y="4550"/>
                </a:lnTo>
                <a:lnTo>
                  <a:pt x="2165" y="4558"/>
                </a:lnTo>
                <a:lnTo>
                  <a:pt x="2165" y="4558"/>
                </a:lnTo>
                <a:lnTo>
                  <a:pt x="2166" y="4568"/>
                </a:lnTo>
                <a:lnTo>
                  <a:pt x="2169" y="4579"/>
                </a:lnTo>
                <a:lnTo>
                  <a:pt x="2173" y="4587"/>
                </a:lnTo>
                <a:lnTo>
                  <a:pt x="2180" y="4595"/>
                </a:lnTo>
                <a:lnTo>
                  <a:pt x="1982" y="4595"/>
                </a:lnTo>
                <a:lnTo>
                  <a:pt x="1982" y="4595"/>
                </a:lnTo>
                <a:lnTo>
                  <a:pt x="1989" y="4587"/>
                </a:lnTo>
                <a:lnTo>
                  <a:pt x="1994" y="4579"/>
                </a:lnTo>
                <a:lnTo>
                  <a:pt x="1997" y="4568"/>
                </a:lnTo>
                <a:lnTo>
                  <a:pt x="1997" y="4558"/>
                </a:lnTo>
                <a:lnTo>
                  <a:pt x="1997" y="4558"/>
                </a:lnTo>
                <a:lnTo>
                  <a:pt x="1997" y="4550"/>
                </a:lnTo>
                <a:lnTo>
                  <a:pt x="1995" y="4541"/>
                </a:lnTo>
                <a:lnTo>
                  <a:pt x="1995" y="4541"/>
                </a:lnTo>
                <a:close/>
                <a:moveTo>
                  <a:pt x="1216" y="4480"/>
                </a:moveTo>
                <a:lnTo>
                  <a:pt x="1216" y="4480"/>
                </a:lnTo>
                <a:lnTo>
                  <a:pt x="1216" y="4480"/>
                </a:lnTo>
                <a:lnTo>
                  <a:pt x="1359" y="4484"/>
                </a:lnTo>
                <a:lnTo>
                  <a:pt x="1359" y="4484"/>
                </a:lnTo>
                <a:lnTo>
                  <a:pt x="1357" y="4488"/>
                </a:lnTo>
                <a:lnTo>
                  <a:pt x="1354" y="4492"/>
                </a:lnTo>
                <a:lnTo>
                  <a:pt x="1353" y="4497"/>
                </a:lnTo>
                <a:lnTo>
                  <a:pt x="1353" y="4502"/>
                </a:lnTo>
                <a:lnTo>
                  <a:pt x="1124" y="4501"/>
                </a:lnTo>
                <a:lnTo>
                  <a:pt x="1124" y="4486"/>
                </a:lnTo>
                <a:lnTo>
                  <a:pt x="1124" y="4486"/>
                </a:lnTo>
                <a:lnTo>
                  <a:pt x="1216" y="4480"/>
                </a:lnTo>
                <a:lnTo>
                  <a:pt x="1216" y="4480"/>
                </a:lnTo>
                <a:close/>
                <a:moveTo>
                  <a:pt x="1247" y="3194"/>
                </a:moveTo>
                <a:lnTo>
                  <a:pt x="1247" y="3193"/>
                </a:lnTo>
                <a:lnTo>
                  <a:pt x="1247" y="3193"/>
                </a:lnTo>
                <a:lnTo>
                  <a:pt x="1248" y="3187"/>
                </a:lnTo>
                <a:lnTo>
                  <a:pt x="1248" y="3181"/>
                </a:lnTo>
                <a:lnTo>
                  <a:pt x="1248" y="3179"/>
                </a:lnTo>
                <a:lnTo>
                  <a:pt x="1247" y="3177"/>
                </a:lnTo>
                <a:lnTo>
                  <a:pt x="1247" y="3177"/>
                </a:lnTo>
                <a:lnTo>
                  <a:pt x="1240" y="3167"/>
                </a:lnTo>
                <a:lnTo>
                  <a:pt x="1240" y="3167"/>
                </a:lnTo>
                <a:lnTo>
                  <a:pt x="1236" y="3149"/>
                </a:lnTo>
                <a:lnTo>
                  <a:pt x="1236" y="3149"/>
                </a:lnTo>
                <a:lnTo>
                  <a:pt x="1228" y="3113"/>
                </a:lnTo>
                <a:lnTo>
                  <a:pt x="1228" y="3113"/>
                </a:lnTo>
                <a:lnTo>
                  <a:pt x="1220" y="3081"/>
                </a:lnTo>
                <a:lnTo>
                  <a:pt x="1214" y="3060"/>
                </a:lnTo>
                <a:lnTo>
                  <a:pt x="1210" y="3046"/>
                </a:lnTo>
                <a:lnTo>
                  <a:pt x="1210" y="3046"/>
                </a:lnTo>
                <a:lnTo>
                  <a:pt x="1208" y="3021"/>
                </a:lnTo>
                <a:lnTo>
                  <a:pt x="1208" y="3021"/>
                </a:lnTo>
                <a:lnTo>
                  <a:pt x="1208" y="3003"/>
                </a:lnTo>
                <a:lnTo>
                  <a:pt x="1206" y="2991"/>
                </a:lnTo>
                <a:lnTo>
                  <a:pt x="1204" y="2983"/>
                </a:lnTo>
                <a:lnTo>
                  <a:pt x="1208" y="2984"/>
                </a:lnTo>
                <a:lnTo>
                  <a:pt x="1208" y="2984"/>
                </a:lnTo>
                <a:lnTo>
                  <a:pt x="1188" y="2929"/>
                </a:lnTo>
                <a:lnTo>
                  <a:pt x="1194" y="2918"/>
                </a:lnTo>
                <a:lnTo>
                  <a:pt x="1194" y="2918"/>
                </a:lnTo>
                <a:lnTo>
                  <a:pt x="1197" y="2915"/>
                </a:lnTo>
                <a:lnTo>
                  <a:pt x="1198" y="2910"/>
                </a:lnTo>
                <a:lnTo>
                  <a:pt x="1198" y="2907"/>
                </a:lnTo>
                <a:lnTo>
                  <a:pt x="1198" y="2907"/>
                </a:lnTo>
                <a:lnTo>
                  <a:pt x="1197" y="2902"/>
                </a:lnTo>
                <a:lnTo>
                  <a:pt x="1194" y="2895"/>
                </a:lnTo>
                <a:lnTo>
                  <a:pt x="1191" y="2888"/>
                </a:lnTo>
                <a:lnTo>
                  <a:pt x="1188" y="2881"/>
                </a:lnTo>
                <a:lnTo>
                  <a:pt x="1188" y="2881"/>
                </a:lnTo>
                <a:lnTo>
                  <a:pt x="1181" y="2873"/>
                </a:lnTo>
                <a:lnTo>
                  <a:pt x="1171" y="2860"/>
                </a:lnTo>
                <a:lnTo>
                  <a:pt x="1164" y="2855"/>
                </a:lnTo>
                <a:lnTo>
                  <a:pt x="1159" y="2848"/>
                </a:lnTo>
                <a:lnTo>
                  <a:pt x="1150" y="2843"/>
                </a:lnTo>
                <a:lnTo>
                  <a:pt x="1142" y="2838"/>
                </a:lnTo>
                <a:lnTo>
                  <a:pt x="1142" y="2838"/>
                </a:lnTo>
                <a:lnTo>
                  <a:pt x="1120" y="2829"/>
                </a:lnTo>
                <a:lnTo>
                  <a:pt x="1119" y="2823"/>
                </a:lnTo>
                <a:lnTo>
                  <a:pt x="1119" y="2823"/>
                </a:lnTo>
                <a:lnTo>
                  <a:pt x="1119" y="2823"/>
                </a:lnTo>
                <a:lnTo>
                  <a:pt x="1120" y="2820"/>
                </a:lnTo>
                <a:lnTo>
                  <a:pt x="1119" y="2816"/>
                </a:lnTo>
                <a:lnTo>
                  <a:pt x="1116" y="2811"/>
                </a:lnTo>
                <a:lnTo>
                  <a:pt x="1116" y="2811"/>
                </a:lnTo>
                <a:lnTo>
                  <a:pt x="1115" y="2807"/>
                </a:lnTo>
                <a:lnTo>
                  <a:pt x="1113" y="2804"/>
                </a:lnTo>
                <a:lnTo>
                  <a:pt x="1111" y="2800"/>
                </a:lnTo>
                <a:lnTo>
                  <a:pt x="1108" y="2797"/>
                </a:lnTo>
                <a:lnTo>
                  <a:pt x="1102" y="2794"/>
                </a:lnTo>
                <a:lnTo>
                  <a:pt x="1094" y="2792"/>
                </a:lnTo>
                <a:lnTo>
                  <a:pt x="1083" y="2792"/>
                </a:lnTo>
                <a:lnTo>
                  <a:pt x="1083" y="2792"/>
                </a:lnTo>
                <a:lnTo>
                  <a:pt x="1079" y="2793"/>
                </a:lnTo>
                <a:lnTo>
                  <a:pt x="1074" y="2796"/>
                </a:lnTo>
                <a:lnTo>
                  <a:pt x="1070" y="2798"/>
                </a:lnTo>
                <a:lnTo>
                  <a:pt x="1067" y="2803"/>
                </a:lnTo>
                <a:lnTo>
                  <a:pt x="1064" y="2807"/>
                </a:lnTo>
                <a:lnTo>
                  <a:pt x="1061" y="2814"/>
                </a:lnTo>
                <a:lnTo>
                  <a:pt x="1060" y="2822"/>
                </a:lnTo>
                <a:lnTo>
                  <a:pt x="1060" y="2823"/>
                </a:lnTo>
                <a:lnTo>
                  <a:pt x="1060" y="2823"/>
                </a:lnTo>
                <a:lnTo>
                  <a:pt x="1057" y="2826"/>
                </a:lnTo>
                <a:lnTo>
                  <a:pt x="1053" y="2831"/>
                </a:lnTo>
                <a:lnTo>
                  <a:pt x="1052" y="2834"/>
                </a:lnTo>
                <a:lnTo>
                  <a:pt x="1051" y="2836"/>
                </a:lnTo>
                <a:lnTo>
                  <a:pt x="1053" y="2838"/>
                </a:lnTo>
                <a:lnTo>
                  <a:pt x="1057" y="2838"/>
                </a:lnTo>
                <a:lnTo>
                  <a:pt x="1057" y="2838"/>
                </a:lnTo>
                <a:lnTo>
                  <a:pt x="1064" y="2836"/>
                </a:lnTo>
                <a:lnTo>
                  <a:pt x="1064" y="2836"/>
                </a:lnTo>
                <a:lnTo>
                  <a:pt x="1067" y="2843"/>
                </a:lnTo>
                <a:lnTo>
                  <a:pt x="1072" y="2849"/>
                </a:lnTo>
                <a:lnTo>
                  <a:pt x="1074" y="2851"/>
                </a:lnTo>
                <a:lnTo>
                  <a:pt x="1076" y="2853"/>
                </a:lnTo>
                <a:lnTo>
                  <a:pt x="1076" y="2853"/>
                </a:lnTo>
                <a:lnTo>
                  <a:pt x="1072" y="2859"/>
                </a:lnTo>
                <a:lnTo>
                  <a:pt x="1068" y="2864"/>
                </a:lnTo>
                <a:lnTo>
                  <a:pt x="1065" y="2867"/>
                </a:lnTo>
                <a:lnTo>
                  <a:pt x="1065" y="2867"/>
                </a:lnTo>
                <a:lnTo>
                  <a:pt x="1036" y="2878"/>
                </a:lnTo>
                <a:lnTo>
                  <a:pt x="1036" y="2878"/>
                </a:lnTo>
                <a:lnTo>
                  <a:pt x="1033" y="2876"/>
                </a:lnTo>
                <a:lnTo>
                  <a:pt x="1031" y="2873"/>
                </a:lnTo>
                <a:lnTo>
                  <a:pt x="1031" y="2870"/>
                </a:lnTo>
                <a:lnTo>
                  <a:pt x="1031" y="2870"/>
                </a:lnTo>
                <a:lnTo>
                  <a:pt x="1031" y="2866"/>
                </a:lnTo>
                <a:lnTo>
                  <a:pt x="1032" y="2864"/>
                </a:lnTo>
                <a:lnTo>
                  <a:pt x="1033" y="2863"/>
                </a:lnTo>
                <a:lnTo>
                  <a:pt x="1033" y="2863"/>
                </a:lnTo>
                <a:lnTo>
                  <a:pt x="1033" y="2860"/>
                </a:lnTo>
                <a:lnTo>
                  <a:pt x="1033" y="2858"/>
                </a:lnTo>
                <a:lnTo>
                  <a:pt x="1032" y="2856"/>
                </a:lnTo>
                <a:lnTo>
                  <a:pt x="1032" y="2856"/>
                </a:lnTo>
                <a:lnTo>
                  <a:pt x="1030" y="2851"/>
                </a:lnTo>
                <a:lnTo>
                  <a:pt x="1029" y="2850"/>
                </a:lnTo>
                <a:lnTo>
                  <a:pt x="1024" y="2848"/>
                </a:lnTo>
                <a:lnTo>
                  <a:pt x="1022" y="2844"/>
                </a:lnTo>
                <a:lnTo>
                  <a:pt x="1022" y="2844"/>
                </a:lnTo>
                <a:lnTo>
                  <a:pt x="1022" y="2842"/>
                </a:lnTo>
                <a:lnTo>
                  <a:pt x="1021" y="2841"/>
                </a:lnTo>
                <a:lnTo>
                  <a:pt x="1017" y="2840"/>
                </a:lnTo>
                <a:lnTo>
                  <a:pt x="1017" y="2394"/>
                </a:lnTo>
                <a:lnTo>
                  <a:pt x="1238" y="2394"/>
                </a:lnTo>
                <a:lnTo>
                  <a:pt x="1238" y="2631"/>
                </a:lnTo>
                <a:lnTo>
                  <a:pt x="1285" y="2631"/>
                </a:lnTo>
                <a:lnTo>
                  <a:pt x="1285" y="3194"/>
                </a:lnTo>
                <a:lnTo>
                  <a:pt x="1247" y="3194"/>
                </a:lnTo>
                <a:close/>
                <a:moveTo>
                  <a:pt x="951" y="1751"/>
                </a:moveTo>
                <a:lnTo>
                  <a:pt x="951" y="1800"/>
                </a:lnTo>
                <a:lnTo>
                  <a:pt x="918" y="1800"/>
                </a:lnTo>
                <a:lnTo>
                  <a:pt x="918" y="1751"/>
                </a:lnTo>
                <a:lnTo>
                  <a:pt x="951" y="1751"/>
                </a:lnTo>
                <a:close/>
                <a:moveTo>
                  <a:pt x="918" y="1745"/>
                </a:moveTo>
                <a:lnTo>
                  <a:pt x="918" y="1739"/>
                </a:lnTo>
                <a:lnTo>
                  <a:pt x="951" y="1739"/>
                </a:lnTo>
                <a:lnTo>
                  <a:pt x="951" y="1745"/>
                </a:lnTo>
                <a:lnTo>
                  <a:pt x="918" y="1745"/>
                </a:lnTo>
                <a:close/>
                <a:moveTo>
                  <a:pt x="951" y="1806"/>
                </a:moveTo>
                <a:lnTo>
                  <a:pt x="951" y="1812"/>
                </a:lnTo>
                <a:lnTo>
                  <a:pt x="918" y="1812"/>
                </a:lnTo>
                <a:lnTo>
                  <a:pt x="918" y="1806"/>
                </a:lnTo>
                <a:lnTo>
                  <a:pt x="951" y="1806"/>
                </a:lnTo>
                <a:close/>
                <a:moveTo>
                  <a:pt x="951" y="1818"/>
                </a:moveTo>
                <a:lnTo>
                  <a:pt x="951" y="1868"/>
                </a:lnTo>
                <a:lnTo>
                  <a:pt x="918" y="1868"/>
                </a:lnTo>
                <a:lnTo>
                  <a:pt x="918" y="1818"/>
                </a:lnTo>
                <a:lnTo>
                  <a:pt x="951" y="1818"/>
                </a:lnTo>
                <a:close/>
                <a:moveTo>
                  <a:pt x="951" y="1872"/>
                </a:moveTo>
                <a:lnTo>
                  <a:pt x="951" y="1878"/>
                </a:lnTo>
                <a:lnTo>
                  <a:pt x="918" y="1878"/>
                </a:lnTo>
                <a:lnTo>
                  <a:pt x="918" y="1872"/>
                </a:lnTo>
                <a:lnTo>
                  <a:pt x="951" y="1872"/>
                </a:lnTo>
                <a:close/>
                <a:moveTo>
                  <a:pt x="951" y="1884"/>
                </a:moveTo>
                <a:lnTo>
                  <a:pt x="951" y="1934"/>
                </a:lnTo>
                <a:lnTo>
                  <a:pt x="918" y="1934"/>
                </a:lnTo>
                <a:lnTo>
                  <a:pt x="918" y="1884"/>
                </a:lnTo>
                <a:lnTo>
                  <a:pt x="951" y="1884"/>
                </a:lnTo>
                <a:close/>
                <a:moveTo>
                  <a:pt x="951" y="1939"/>
                </a:moveTo>
                <a:lnTo>
                  <a:pt x="951" y="1945"/>
                </a:lnTo>
                <a:lnTo>
                  <a:pt x="918" y="1945"/>
                </a:lnTo>
                <a:lnTo>
                  <a:pt x="918" y="1939"/>
                </a:lnTo>
                <a:lnTo>
                  <a:pt x="951" y="1939"/>
                </a:lnTo>
                <a:close/>
                <a:moveTo>
                  <a:pt x="951" y="1951"/>
                </a:moveTo>
                <a:lnTo>
                  <a:pt x="951" y="2001"/>
                </a:lnTo>
                <a:lnTo>
                  <a:pt x="918" y="2001"/>
                </a:lnTo>
                <a:lnTo>
                  <a:pt x="918" y="1951"/>
                </a:lnTo>
                <a:lnTo>
                  <a:pt x="951" y="1951"/>
                </a:lnTo>
                <a:close/>
                <a:moveTo>
                  <a:pt x="951" y="2005"/>
                </a:moveTo>
                <a:lnTo>
                  <a:pt x="951" y="2011"/>
                </a:lnTo>
                <a:lnTo>
                  <a:pt x="918" y="2011"/>
                </a:lnTo>
                <a:lnTo>
                  <a:pt x="918" y="2005"/>
                </a:lnTo>
                <a:lnTo>
                  <a:pt x="951" y="2005"/>
                </a:lnTo>
                <a:close/>
                <a:moveTo>
                  <a:pt x="951" y="2017"/>
                </a:moveTo>
                <a:lnTo>
                  <a:pt x="951" y="2030"/>
                </a:lnTo>
                <a:lnTo>
                  <a:pt x="918" y="2030"/>
                </a:lnTo>
                <a:lnTo>
                  <a:pt x="918" y="2017"/>
                </a:lnTo>
                <a:lnTo>
                  <a:pt x="951" y="2017"/>
                </a:lnTo>
                <a:close/>
                <a:moveTo>
                  <a:pt x="1002" y="3186"/>
                </a:moveTo>
                <a:lnTo>
                  <a:pt x="975" y="3158"/>
                </a:lnTo>
                <a:lnTo>
                  <a:pt x="1002" y="3130"/>
                </a:lnTo>
                <a:lnTo>
                  <a:pt x="1002" y="3186"/>
                </a:lnTo>
                <a:close/>
                <a:moveTo>
                  <a:pt x="940" y="2895"/>
                </a:moveTo>
                <a:lnTo>
                  <a:pt x="969" y="2866"/>
                </a:lnTo>
                <a:lnTo>
                  <a:pt x="999" y="2895"/>
                </a:lnTo>
                <a:lnTo>
                  <a:pt x="940" y="2895"/>
                </a:lnTo>
                <a:close/>
                <a:moveTo>
                  <a:pt x="994" y="2903"/>
                </a:moveTo>
                <a:lnTo>
                  <a:pt x="969" y="2929"/>
                </a:lnTo>
                <a:lnTo>
                  <a:pt x="944" y="2903"/>
                </a:lnTo>
                <a:lnTo>
                  <a:pt x="994" y="2903"/>
                </a:lnTo>
                <a:close/>
                <a:moveTo>
                  <a:pt x="975" y="2859"/>
                </a:moveTo>
                <a:lnTo>
                  <a:pt x="1002" y="2833"/>
                </a:lnTo>
                <a:lnTo>
                  <a:pt x="1002" y="2887"/>
                </a:lnTo>
                <a:lnTo>
                  <a:pt x="975" y="2859"/>
                </a:lnTo>
                <a:close/>
                <a:moveTo>
                  <a:pt x="1002" y="2514"/>
                </a:moveTo>
                <a:lnTo>
                  <a:pt x="975" y="2486"/>
                </a:lnTo>
                <a:lnTo>
                  <a:pt x="1002" y="2460"/>
                </a:lnTo>
                <a:lnTo>
                  <a:pt x="1002" y="2514"/>
                </a:lnTo>
                <a:close/>
                <a:moveTo>
                  <a:pt x="999" y="2522"/>
                </a:moveTo>
                <a:lnTo>
                  <a:pt x="940" y="2522"/>
                </a:lnTo>
                <a:lnTo>
                  <a:pt x="969" y="2493"/>
                </a:lnTo>
                <a:lnTo>
                  <a:pt x="999" y="2522"/>
                </a:lnTo>
                <a:close/>
                <a:moveTo>
                  <a:pt x="994" y="2530"/>
                </a:moveTo>
                <a:lnTo>
                  <a:pt x="969" y="2556"/>
                </a:lnTo>
                <a:lnTo>
                  <a:pt x="944" y="2530"/>
                </a:lnTo>
                <a:lnTo>
                  <a:pt x="994" y="2530"/>
                </a:lnTo>
                <a:close/>
                <a:moveTo>
                  <a:pt x="1002" y="2534"/>
                </a:moveTo>
                <a:lnTo>
                  <a:pt x="1002" y="2589"/>
                </a:lnTo>
                <a:lnTo>
                  <a:pt x="975" y="2562"/>
                </a:lnTo>
                <a:lnTo>
                  <a:pt x="1002" y="2534"/>
                </a:lnTo>
                <a:close/>
                <a:moveTo>
                  <a:pt x="999" y="2596"/>
                </a:moveTo>
                <a:lnTo>
                  <a:pt x="940" y="2596"/>
                </a:lnTo>
                <a:lnTo>
                  <a:pt x="969" y="2567"/>
                </a:lnTo>
                <a:lnTo>
                  <a:pt x="999" y="2596"/>
                </a:lnTo>
                <a:close/>
                <a:moveTo>
                  <a:pt x="994" y="2604"/>
                </a:moveTo>
                <a:lnTo>
                  <a:pt x="969" y="2630"/>
                </a:lnTo>
                <a:lnTo>
                  <a:pt x="944" y="2604"/>
                </a:lnTo>
                <a:lnTo>
                  <a:pt x="994" y="2604"/>
                </a:lnTo>
                <a:close/>
                <a:moveTo>
                  <a:pt x="1002" y="2608"/>
                </a:moveTo>
                <a:lnTo>
                  <a:pt x="1002" y="2663"/>
                </a:lnTo>
                <a:lnTo>
                  <a:pt x="975" y="2636"/>
                </a:lnTo>
                <a:lnTo>
                  <a:pt x="1002" y="2608"/>
                </a:lnTo>
                <a:close/>
                <a:moveTo>
                  <a:pt x="999" y="2670"/>
                </a:moveTo>
                <a:lnTo>
                  <a:pt x="940" y="2670"/>
                </a:lnTo>
                <a:lnTo>
                  <a:pt x="969" y="2641"/>
                </a:lnTo>
                <a:lnTo>
                  <a:pt x="999" y="2670"/>
                </a:lnTo>
                <a:close/>
                <a:moveTo>
                  <a:pt x="994" y="2680"/>
                </a:moveTo>
                <a:lnTo>
                  <a:pt x="969" y="2704"/>
                </a:lnTo>
                <a:lnTo>
                  <a:pt x="944" y="2680"/>
                </a:lnTo>
                <a:lnTo>
                  <a:pt x="994" y="2680"/>
                </a:lnTo>
                <a:close/>
                <a:moveTo>
                  <a:pt x="1002" y="2683"/>
                </a:moveTo>
                <a:lnTo>
                  <a:pt x="1002" y="2738"/>
                </a:lnTo>
                <a:lnTo>
                  <a:pt x="975" y="2711"/>
                </a:lnTo>
                <a:lnTo>
                  <a:pt x="1002" y="2683"/>
                </a:lnTo>
                <a:close/>
                <a:moveTo>
                  <a:pt x="999" y="2746"/>
                </a:moveTo>
                <a:lnTo>
                  <a:pt x="940" y="2746"/>
                </a:lnTo>
                <a:lnTo>
                  <a:pt x="969" y="2717"/>
                </a:lnTo>
                <a:lnTo>
                  <a:pt x="999" y="2746"/>
                </a:lnTo>
                <a:close/>
                <a:moveTo>
                  <a:pt x="994" y="2754"/>
                </a:moveTo>
                <a:lnTo>
                  <a:pt x="969" y="2779"/>
                </a:lnTo>
                <a:lnTo>
                  <a:pt x="944" y="2754"/>
                </a:lnTo>
                <a:lnTo>
                  <a:pt x="994" y="2754"/>
                </a:lnTo>
                <a:close/>
                <a:moveTo>
                  <a:pt x="1002" y="2757"/>
                </a:moveTo>
                <a:lnTo>
                  <a:pt x="1002" y="2813"/>
                </a:lnTo>
                <a:lnTo>
                  <a:pt x="975" y="2785"/>
                </a:lnTo>
                <a:lnTo>
                  <a:pt x="1002" y="2757"/>
                </a:lnTo>
                <a:close/>
                <a:moveTo>
                  <a:pt x="999" y="2820"/>
                </a:moveTo>
                <a:lnTo>
                  <a:pt x="940" y="2820"/>
                </a:lnTo>
                <a:lnTo>
                  <a:pt x="969" y="2791"/>
                </a:lnTo>
                <a:lnTo>
                  <a:pt x="999" y="2820"/>
                </a:lnTo>
                <a:close/>
                <a:moveTo>
                  <a:pt x="994" y="2829"/>
                </a:moveTo>
                <a:lnTo>
                  <a:pt x="969" y="2853"/>
                </a:lnTo>
                <a:lnTo>
                  <a:pt x="944" y="2829"/>
                </a:lnTo>
                <a:lnTo>
                  <a:pt x="994" y="2829"/>
                </a:lnTo>
                <a:close/>
                <a:moveTo>
                  <a:pt x="969" y="2480"/>
                </a:moveTo>
                <a:lnTo>
                  <a:pt x="944" y="2456"/>
                </a:lnTo>
                <a:lnTo>
                  <a:pt x="994" y="2456"/>
                </a:lnTo>
                <a:lnTo>
                  <a:pt x="969" y="2480"/>
                </a:lnTo>
                <a:close/>
                <a:moveTo>
                  <a:pt x="937" y="2461"/>
                </a:moveTo>
                <a:lnTo>
                  <a:pt x="963" y="2486"/>
                </a:lnTo>
                <a:lnTo>
                  <a:pt x="937" y="2513"/>
                </a:lnTo>
                <a:lnTo>
                  <a:pt x="937" y="2461"/>
                </a:lnTo>
                <a:close/>
                <a:moveTo>
                  <a:pt x="937" y="2535"/>
                </a:moveTo>
                <a:lnTo>
                  <a:pt x="963" y="2562"/>
                </a:lnTo>
                <a:lnTo>
                  <a:pt x="937" y="2587"/>
                </a:lnTo>
                <a:lnTo>
                  <a:pt x="937" y="2535"/>
                </a:lnTo>
                <a:close/>
                <a:moveTo>
                  <a:pt x="937" y="2610"/>
                </a:moveTo>
                <a:lnTo>
                  <a:pt x="963" y="2636"/>
                </a:lnTo>
                <a:lnTo>
                  <a:pt x="937" y="2662"/>
                </a:lnTo>
                <a:lnTo>
                  <a:pt x="937" y="2610"/>
                </a:lnTo>
                <a:close/>
                <a:moveTo>
                  <a:pt x="937" y="2684"/>
                </a:moveTo>
                <a:lnTo>
                  <a:pt x="963" y="2711"/>
                </a:lnTo>
                <a:lnTo>
                  <a:pt x="937" y="2736"/>
                </a:lnTo>
                <a:lnTo>
                  <a:pt x="937" y="2684"/>
                </a:lnTo>
                <a:close/>
                <a:moveTo>
                  <a:pt x="937" y="2760"/>
                </a:moveTo>
                <a:lnTo>
                  <a:pt x="963" y="2785"/>
                </a:lnTo>
                <a:lnTo>
                  <a:pt x="937" y="2811"/>
                </a:lnTo>
                <a:lnTo>
                  <a:pt x="937" y="2760"/>
                </a:lnTo>
                <a:close/>
                <a:moveTo>
                  <a:pt x="937" y="2834"/>
                </a:moveTo>
                <a:lnTo>
                  <a:pt x="963" y="2859"/>
                </a:lnTo>
                <a:lnTo>
                  <a:pt x="937" y="2886"/>
                </a:lnTo>
                <a:lnTo>
                  <a:pt x="937" y="2834"/>
                </a:lnTo>
                <a:close/>
                <a:moveTo>
                  <a:pt x="937" y="2908"/>
                </a:moveTo>
                <a:lnTo>
                  <a:pt x="963" y="2935"/>
                </a:lnTo>
                <a:lnTo>
                  <a:pt x="937" y="2960"/>
                </a:lnTo>
                <a:lnTo>
                  <a:pt x="937" y="2908"/>
                </a:lnTo>
                <a:close/>
                <a:moveTo>
                  <a:pt x="940" y="2969"/>
                </a:moveTo>
                <a:lnTo>
                  <a:pt x="969" y="2940"/>
                </a:lnTo>
                <a:lnTo>
                  <a:pt x="999" y="2969"/>
                </a:lnTo>
                <a:lnTo>
                  <a:pt x="940" y="2969"/>
                </a:lnTo>
                <a:close/>
                <a:moveTo>
                  <a:pt x="994" y="2977"/>
                </a:moveTo>
                <a:lnTo>
                  <a:pt x="969" y="3003"/>
                </a:lnTo>
                <a:lnTo>
                  <a:pt x="944" y="2977"/>
                </a:lnTo>
                <a:lnTo>
                  <a:pt x="994" y="2977"/>
                </a:lnTo>
                <a:close/>
                <a:moveTo>
                  <a:pt x="937" y="2983"/>
                </a:moveTo>
                <a:lnTo>
                  <a:pt x="963" y="3009"/>
                </a:lnTo>
                <a:lnTo>
                  <a:pt x="937" y="3034"/>
                </a:lnTo>
                <a:lnTo>
                  <a:pt x="937" y="2983"/>
                </a:lnTo>
                <a:close/>
                <a:moveTo>
                  <a:pt x="940" y="3043"/>
                </a:moveTo>
                <a:lnTo>
                  <a:pt x="969" y="3015"/>
                </a:lnTo>
                <a:lnTo>
                  <a:pt x="999" y="3043"/>
                </a:lnTo>
                <a:lnTo>
                  <a:pt x="940" y="3043"/>
                </a:lnTo>
                <a:close/>
                <a:moveTo>
                  <a:pt x="994" y="3053"/>
                </a:moveTo>
                <a:lnTo>
                  <a:pt x="969" y="3077"/>
                </a:lnTo>
                <a:lnTo>
                  <a:pt x="944" y="3053"/>
                </a:lnTo>
                <a:lnTo>
                  <a:pt x="994" y="3053"/>
                </a:lnTo>
                <a:close/>
                <a:moveTo>
                  <a:pt x="937" y="3057"/>
                </a:moveTo>
                <a:lnTo>
                  <a:pt x="963" y="3084"/>
                </a:lnTo>
                <a:lnTo>
                  <a:pt x="937" y="3110"/>
                </a:lnTo>
                <a:lnTo>
                  <a:pt x="937" y="3057"/>
                </a:lnTo>
                <a:close/>
                <a:moveTo>
                  <a:pt x="940" y="3119"/>
                </a:moveTo>
                <a:lnTo>
                  <a:pt x="969" y="3090"/>
                </a:lnTo>
                <a:lnTo>
                  <a:pt x="999" y="3119"/>
                </a:lnTo>
                <a:lnTo>
                  <a:pt x="940" y="3119"/>
                </a:lnTo>
                <a:close/>
                <a:moveTo>
                  <a:pt x="994" y="3127"/>
                </a:moveTo>
                <a:lnTo>
                  <a:pt x="969" y="3152"/>
                </a:lnTo>
                <a:lnTo>
                  <a:pt x="944" y="3127"/>
                </a:lnTo>
                <a:lnTo>
                  <a:pt x="994" y="3127"/>
                </a:lnTo>
                <a:close/>
                <a:moveTo>
                  <a:pt x="937" y="3133"/>
                </a:moveTo>
                <a:lnTo>
                  <a:pt x="963" y="3158"/>
                </a:lnTo>
                <a:lnTo>
                  <a:pt x="937" y="3184"/>
                </a:lnTo>
                <a:lnTo>
                  <a:pt x="937" y="3133"/>
                </a:lnTo>
                <a:close/>
                <a:moveTo>
                  <a:pt x="940" y="3193"/>
                </a:moveTo>
                <a:lnTo>
                  <a:pt x="969" y="3164"/>
                </a:lnTo>
                <a:lnTo>
                  <a:pt x="999" y="3193"/>
                </a:lnTo>
                <a:lnTo>
                  <a:pt x="940" y="3193"/>
                </a:lnTo>
                <a:close/>
                <a:moveTo>
                  <a:pt x="1002" y="3111"/>
                </a:moveTo>
                <a:lnTo>
                  <a:pt x="975" y="3084"/>
                </a:lnTo>
                <a:lnTo>
                  <a:pt x="1002" y="3056"/>
                </a:lnTo>
                <a:lnTo>
                  <a:pt x="1002" y="3111"/>
                </a:lnTo>
                <a:close/>
                <a:moveTo>
                  <a:pt x="1002" y="3037"/>
                </a:moveTo>
                <a:lnTo>
                  <a:pt x="975" y="3009"/>
                </a:lnTo>
                <a:lnTo>
                  <a:pt x="1002" y="2981"/>
                </a:lnTo>
                <a:lnTo>
                  <a:pt x="1002" y="3037"/>
                </a:lnTo>
                <a:close/>
                <a:moveTo>
                  <a:pt x="1002" y="2962"/>
                </a:moveTo>
                <a:lnTo>
                  <a:pt x="975" y="2935"/>
                </a:lnTo>
                <a:lnTo>
                  <a:pt x="1002" y="2907"/>
                </a:lnTo>
                <a:lnTo>
                  <a:pt x="1002" y="2962"/>
                </a:lnTo>
                <a:close/>
                <a:moveTo>
                  <a:pt x="940" y="2447"/>
                </a:moveTo>
                <a:lnTo>
                  <a:pt x="969" y="2418"/>
                </a:lnTo>
                <a:lnTo>
                  <a:pt x="999" y="2447"/>
                </a:lnTo>
                <a:lnTo>
                  <a:pt x="940" y="2447"/>
                </a:lnTo>
                <a:close/>
                <a:moveTo>
                  <a:pt x="1002" y="2440"/>
                </a:moveTo>
                <a:lnTo>
                  <a:pt x="975" y="2412"/>
                </a:lnTo>
                <a:lnTo>
                  <a:pt x="994" y="2394"/>
                </a:lnTo>
                <a:lnTo>
                  <a:pt x="1002" y="2394"/>
                </a:lnTo>
                <a:lnTo>
                  <a:pt x="1002" y="2440"/>
                </a:lnTo>
                <a:close/>
                <a:moveTo>
                  <a:pt x="958" y="2394"/>
                </a:moveTo>
                <a:lnTo>
                  <a:pt x="958" y="2394"/>
                </a:lnTo>
                <a:lnTo>
                  <a:pt x="982" y="2394"/>
                </a:lnTo>
                <a:lnTo>
                  <a:pt x="969" y="2406"/>
                </a:lnTo>
                <a:lnTo>
                  <a:pt x="957" y="2394"/>
                </a:lnTo>
                <a:lnTo>
                  <a:pt x="958" y="2394"/>
                </a:lnTo>
                <a:close/>
                <a:moveTo>
                  <a:pt x="944" y="2394"/>
                </a:moveTo>
                <a:lnTo>
                  <a:pt x="963" y="2412"/>
                </a:lnTo>
                <a:lnTo>
                  <a:pt x="937" y="2438"/>
                </a:lnTo>
                <a:lnTo>
                  <a:pt x="937" y="2394"/>
                </a:lnTo>
                <a:lnTo>
                  <a:pt x="944" y="2394"/>
                </a:lnTo>
                <a:close/>
                <a:moveTo>
                  <a:pt x="1017" y="2903"/>
                </a:moveTo>
                <a:lnTo>
                  <a:pt x="1017" y="2903"/>
                </a:lnTo>
                <a:lnTo>
                  <a:pt x="1023" y="2913"/>
                </a:lnTo>
                <a:lnTo>
                  <a:pt x="1023" y="2913"/>
                </a:lnTo>
                <a:lnTo>
                  <a:pt x="1024" y="2914"/>
                </a:lnTo>
                <a:lnTo>
                  <a:pt x="1026" y="2917"/>
                </a:lnTo>
                <a:lnTo>
                  <a:pt x="1029" y="2920"/>
                </a:lnTo>
                <a:lnTo>
                  <a:pt x="1032" y="2921"/>
                </a:lnTo>
                <a:lnTo>
                  <a:pt x="1036" y="2921"/>
                </a:lnTo>
                <a:lnTo>
                  <a:pt x="1039" y="2920"/>
                </a:lnTo>
                <a:lnTo>
                  <a:pt x="1039" y="2920"/>
                </a:lnTo>
                <a:lnTo>
                  <a:pt x="1068" y="2908"/>
                </a:lnTo>
                <a:lnTo>
                  <a:pt x="1075" y="2942"/>
                </a:lnTo>
                <a:lnTo>
                  <a:pt x="1075" y="2942"/>
                </a:lnTo>
                <a:lnTo>
                  <a:pt x="1081" y="2958"/>
                </a:lnTo>
                <a:lnTo>
                  <a:pt x="1084" y="2974"/>
                </a:lnTo>
                <a:lnTo>
                  <a:pt x="1086" y="2983"/>
                </a:lnTo>
                <a:lnTo>
                  <a:pt x="1086" y="2993"/>
                </a:lnTo>
                <a:lnTo>
                  <a:pt x="1086" y="2993"/>
                </a:lnTo>
                <a:lnTo>
                  <a:pt x="1080" y="3006"/>
                </a:lnTo>
                <a:lnTo>
                  <a:pt x="1077" y="3012"/>
                </a:lnTo>
                <a:lnTo>
                  <a:pt x="1077" y="3012"/>
                </a:lnTo>
                <a:lnTo>
                  <a:pt x="1077" y="3015"/>
                </a:lnTo>
                <a:lnTo>
                  <a:pt x="1077" y="3017"/>
                </a:lnTo>
                <a:lnTo>
                  <a:pt x="1079" y="3019"/>
                </a:lnTo>
                <a:lnTo>
                  <a:pt x="1080" y="3020"/>
                </a:lnTo>
                <a:lnTo>
                  <a:pt x="1082" y="3020"/>
                </a:lnTo>
                <a:lnTo>
                  <a:pt x="1084" y="3020"/>
                </a:lnTo>
                <a:lnTo>
                  <a:pt x="1069" y="3050"/>
                </a:lnTo>
                <a:lnTo>
                  <a:pt x="1069" y="3050"/>
                </a:lnTo>
                <a:lnTo>
                  <a:pt x="1067" y="3057"/>
                </a:lnTo>
                <a:lnTo>
                  <a:pt x="1065" y="3063"/>
                </a:lnTo>
                <a:lnTo>
                  <a:pt x="1064" y="3068"/>
                </a:lnTo>
                <a:lnTo>
                  <a:pt x="1064" y="3068"/>
                </a:lnTo>
                <a:lnTo>
                  <a:pt x="1065" y="3089"/>
                </a:lnTo>
                <a:lnTo>
                  <a:pt x="1065" y="3089"/>
                </a:lnTo>
                <a:lnTo>
                  <a:pt x="1066" y="3094"/>
                </a:lnTo>
                <a:lnTo>
                  <a:pt x="1066" y="3106"/>
                </a:lnTo>
                <a:lnTo>
                  <a:pt x="1066" y="3106"/>
                </a:lnTo>
                <a:lnTo>
                  <a:pt x="1066" y="3125"/>
                </a:lnTo>
                <a:lnTo>
                  <a:pt x="1067" y="3136"/>
                </a:lnTo>
                <a:lnTo>
                  <a:pt x="1068" y="3147"/>
                </a:lnTo>
                <a:lnTo>
                  <a:pt x="1068" y="3147"/>
                </a:lnTo>
                <a:lnTo>
                  <a:pt x="1069" y="3159"/>
                </a:lnTo>
                <a:lnTo>
                  <a:pt x="1069" y="3165"/>
                </a:lnTo>
                <a:lnTo>
                  <a:pt x="1070" y="3167"/>
                </a:lnTo>
                <a:lnTo>
                  <a:pt x="1072" y="3170"/>
                </a:lnTo>
                <a:lnTo>
                  <a:pt x="1075" y="3171"/>
                </a:lnTo>
                <a:lnTo>
                  <a:pt x="1073" y="3185"/>
                </a:lnTo>
                <a:lnTo>
                  <a:pt x="1073" y="3185"/>
                </a:lnTo>
                <a:lnTo>
                  <a:pt x="1069" y="3187"/>
                </a:lnTo>
                <a:lnTo>
                  <a:pt x="1066" y="3188"/>
                </a:lnTo>
                <a:lnTo>
                  <a:pt x="1066" y="3188"/>
                </a:lnTo>
                <a:lnTo>
                  <a:pt x="1064" y="3187"/>
                </a:lnTo>
                <a:lnTo>
                  <a:pt x="1060" y="3188"/>
                </a:lnTo>
                <a:lnTo>
                  <a:pt x="1055" y="3189"/>
                </a:lnTo>
                <a:lnTo>
                  <a:pt x="1054" y="3192"/>
                </a:lnTo>
                <a:lnTo>
                  <a:pt x="1053" y="3194"/>
                </a:lnTo>
                <a:lnTo>
                  <a:pt x="1017" y="3194"/>
                </a:lnTo>
                <a:lnTo>
                  <a:pt x="1017" y="2903"/>
                </a:lnTo>
                <a:close/>
                <a:moveTo>
                  <a:pt x="1161" y="1847"/>
                </a:moveTo>
                <a:lnTo>
                  <a:pt x="1157" y="1851"/>
                </a:lnTo>
                <a:lnTo>
                  <a:pt x="1157" y="1851"/>
                </a:lnTo>
                <a:lnTo>
                  <a:pt x="1157" y="1854"/>
                </a:lnTo>
                <a:lnTo>
                  <a:pt x="1159" y="1855"/>
                </a:lnTo>
                <a:lnTo>
                  <a:pt x="1160" y="1855"/>
                </a:lnTo>
                <a:lnTo>
                  <a:pt x="1160" y="1855"/>
                </a:lnTo>
                <a:lnTo>
                  <a:pt x="1163" y="1857"/>
                </a:lnTo>
                <a:lnTo>
                  <a:pt x="1167" y="1859"/>
                </a:lnTo>
                <a:lnTo>
                  <a:pt x="1172" y="1864"/>
                </a:lnTo>
                <a:lnTo>
                  <a:pt x="1172" y="1864"/>
                </a:lnTo>
                <a:lnTo>
                  <a:pt x="1175" y="1866"/>
                </a:lnTo>
                <a:lnTo>
                  <a:pt x="1177" y="1868"/>
                </a:lnTo>
                <a:lnTo>
                  <a:pt x="1178" y="1870"/>
                </a:lnTo>
                <a:lnTo>
                  <a:pt x="1178" y="1870"/>
                </a:lnTo>
                <a:lnTo>
                  <a:pt x="1185" y="1878"/>
                </a:lnTo>
                <a:lnTo>
                  <a:pt x="1190" y="1884"/>
                </a:lnTo>
                <a:lnTo>
                  <a:pt x="1190" y="1884"/>
                </a:lnTo>
                <a:lnTo>
                  <a:pt x="1193" y="1886"/>
                </a:lnTo>
                <a:lnTo>
                  <a:pt x="1196" y="1886"/>
                </a:lnTo>
                <a:lnTo>
                  <a:pt x="1198" y="1885"/>
                </a:lnTo>
                <a:lnTo>
                  <a:pt x="1198" y="1885"/>
                </a:lnTo>
                <a:lnTo>
                  <a:pt x="1205" y="1879"/>
                </a:lnTo>
                <a:lnTo>
                  <a:pt x="1211" y="1876"/>
                </a:lnTo>
                <a:lnTo>
                  <a:pt x="1216" y="1871"/>
                </a:lnTo>
                <a:lnTo>
                  <a:pt x="1216" y="1871"/>
                </a:lnTo>
                <a:lnTo>
                  <a:pt x="1219" y="1873"/>
                </a:lnTo>
                <a:lnTo>
                  <a:pt x="1222" y="1875"/>
                </a:lnTo>
                <a:lnTo>
                  <a:pt x="1225" y="1876"/>
                </a:lnTo>
                <a:lnTo>
                  <a:pt x="1225" y="1876"/>
                </a:lnTo>
                <a:lnTo>
                  <a:pt x="1235" y="1902"/>
                </a:lnTo>
                <a:lnTo>
                  <a:pt x="1235" y="1902"/>
                </a:lnTo>
                <a:lnTo>
                  <a:pt x="1238" y="1908"/>
                </a:lnTo>
                <a:lnTo>
                  <a:pt x="1242" y="1912"/>
                </a:lnTo>
                <a:lnTo>
                  <a:pt x="1245" y="1914"/>
                </a:lnTo>
                <a:lnTo>
                  <a:pt x="1245" y="1917"/>
                </a:lnTo>
                <a:lnTo>
                  <a:pt x="1245" y="1917"/>
                </a:lnTo>
                <a:lnTo>
                  <a:pt x="1245" y="1923"/>
                </a:lnTo>
                <a:lnTo>
                  <a:pt x="1245" y="1930"/>
                </a:lnTo>
                <a:lnTo>
                  <a:pt x="1245" y="1934"/>
                </a:lnTo>
                <a:lnTo>
                  <a:pt x="1247" y="1937"/>
                </a:lnTo>
                <a:lnTo>
                  <a:pt x="1248" y="1939"/>
                </a:lnTo>
                <a:lnTo>
                  <a:pt x="1251" y="1941"/>
                </a:lnTo>
                <a:lnTo>
                  <a:pt x="1241" y="1952"/>
                </a:lnTo>
                <a:lnTo>
                  <a:pt x="1241" y="1952"/>
                </a:lnTo>
                <a:lnTo>
                  <a:pt x="1238" y="1956"/>
                </a:lnTo>
                <a:lnTo>
                  <a:pt x="1237" y="1960"/>
                </a:lnTo>
                <a:lnTo>
                  <a:pt x="1236" y="1965"/>
                </a:lnTo>
                <a:lnTo>
                  <a:pt x="1236" y="1965"/>
                </a:lnTo>
                <a:lnTo>
                  <a:pt x="1236" y="1972"/>
                </a:lnTo>
                <a:lnTo>
                  <a:pt x="1223" y="1990"/>
                </a:lnTo>
                <a:lnTo>
                  <a:pt x="1220" y="1996"/>
                </a:lnTo>
                <a:lnTo>
                  <a:pt x="1220" y="1996"/>
                </a:lnTo>
                <a:lnTo>
                  <a:pt x="1216" y="1998"/>
                </a:lnTo>
                <a:lnTo>
                  <a:pt x="1214" y="2002"/>
                </a:lnTo>
                <a:lnTo>
                  <a:pt x="1212" y="2007"/>
                </a:lnTo>
                <a:lnTo>
                  <a:pt x="1212" y="2007"/>
                </a:lnTo>
                <a:lnTo>
                  <a:pt x="1211" y="2011"/>
                </a:lnTo>
                <a:lnTo>
                  <a:pt x="1210" y="2012"/>
                </a:lnTo>
                <a:lnTo>
                  <a:pt x="1210" y="2012"/>
                </a:lnTo>
                <a:lnTo>
                  <a:pt x="1203" y="2029"/>
                </a:lnTo>
                <a:lnTo>
                  <a:pt x="1203" y="2029"/>
                </a:lnTo>
                <a:lnTo>
                  <a:pt x="1193" y="2043"/>
                </a:lnTo>
                <a:lnTo>
                  <a:pt x="1186" y="2053"/>
                </a:lnTo>
                <a:lnTo>
                  <a:pt x="1178" y="2068"/>
                </a:lnTo>
                <a:lnTo>
                  <a:pt x="1171" y="2071"/>
                </a:lnTo>
                <a:lnTo>
                  <a:pt x="1171" y="2071"/>
                </a:lnTo>
                <a:lnTo>
                  <a:pt x="1168" y="2077"/>
                </a:lnTo>
                <a:lnTo>
                  <a:pt x="1168" y="1981"/>
                </a:lnTo>
                <a:lnTo>
                  <a:pt x="1145" y="1981"/>
                </a:lnTo>
                <a:lnTo>
                  <a:pt x="1145" y="1979"/>
                </a:lnTo>
                <a:lnTo>
                  <a:pt x="1138" y="1979"/>
                </a:lnTo>
                <a:lnTo>
                  <a:pt x="1138" y="1973"/>
                </a:lnTo>
                <a:lnTo>
                  <a:pt x="1145" y="1973"/>
                </a:lnTo>
                <a:lnTo>
                  <a:pt x="1145" y="1968"/>
                </a:lnTo>
                <a:lnTo>
                  <a:pt x="1138" y="1968"/>
                </a:lnTo>
                <a:lnTo>
                  <a:pt x="1138" y="1919"/>
                </a:lnTo>
                <a:lnTo>
                  <a:pt x="1145" y="1919"/>
                </a:lnTo>
                <a:lnTo>
                  <a:pt x="1145" y="1913"/>
                </a:lnTo>
                <a:lnTo>
                  <a:pt x="1138" y="1913"/>
                </a:lnTo>
                <a:lnTo>
                  <a:pt x="1138" y="1907"/>
                </a:lnTo>
                <a:lnTo>
                  <a:pt x="1145" y="1907"/>
                </a:lnTo>
                <a:lnTo>
                  <a:pt x="1145" y="1901"/>
                </a:lnTo>
                <a:lnTo>
                  <a:pt x="1138" y="1901"/>
                </a:lnTo>
                <a:lnTo>
                  <a:pt x="1138" y="1851"/>
                </a:lnTo>
                <a:lnTo>
                  <a:pt x="1145" y="1851"/>
                </a:lnTo>
                <a:lnTo>
                  <a:pt x="1145" y="1846"/>
                </a:lnTo>
                <a:lnTo>
                  <a:pt x="1138" y="1846"/>
                </a:lnTo>
                <a:lnTo>
                  <a:pt x="1138" y="1841"/>
                </a:lnTo>
                <a:lnTo>
                  <a:pt x="1145" y="1841"/>
                </a:lnTo>
                <a:lnTo>
                  <a:pt x="1145" y="1835"/>
                </a:lnTo>
                <a:lnTo>
                  <a:pt x="1138" y="1835"/>
                </a:lnTo>
                <a:lnTo>
                  <a:pt x="1138" y="1815"/>
                </a:lnTo>
                <a:lnTo>
                  <a:pt x="1138" y="1815"/>
                </a:lnTo>
                <a:lnTo>
                  <a:pt x="1140" y="1814"/>
                </a:lnTo>
                <a:lnTo>
                  <a:pt x="1142" y="1813"/>
                </a:lnTo>
                <a:lnTo>
                  <a:pt x="1146" y="1814"/>
                </a:lnTo>
                <a:lnTo>
                  <a:pt x="1149" y="1817"/>
                </a:lnTo>
                <a:lnTo>
                  <a:pt x="1149" y="1817"/>
                </a:lnTo>
                <a:lnTo>
                  <a:pt x="1155" y="1827"/>
                </a:lnTo>
                <a:lnTo>
                  <a:pt x="1149" y="1835"/>
                </a:lnTo>
                <a:lnTo>
                  <a:pt x="1161" y="1847"/>
                </a:lnTo>
                <a:close/>
                <a:moveTo>
                  <a:pt x="2200" y="3360"/>
                </a:moveTo>
                <a:lnTo>
                  <a:pt x="2200" y="3360"/>
                </a:lnTo>
                <a:lnTo>
                  <a:pt x="2200" y="3361"/>
                </a:lnTo>
                <a:lnTo>
                  <a:pt x="2200" y="3361"/>
                </a:lnTo>
                <a:lnTo>
                  <a:pt x="2201" y="3366"/>
                </a:lnTo>
                <a:lnTo>
                  <a:pt x="2195" y="3367"/>
                </a:lnTo>
                <a:lnTo>
                  <a:pt x="2200" y="3360"/>
                </a:lnTo>
                <a:close/>
                <a:moveTo>
                  <a:pt x="2397" y="3077"/>
                </a:moveTo>
                <a:lnTo>
                  <a:pt x="2404" y="3115"/>
                </a:lnTo>
                <a:lnTo>
                  <a:pt x="2366" y="3122"/>
                </a:lnTo>
                <a:lnTo>
                  <a:pt x="2397" y="3077"/>
                </a:lnTo>
                <a:close/>
                <a:moveTo>
                  <a:pt x="2406" y="3079"/>
                </a:moveTo>
                <a:lnTo>
                  <a:pt x="2447" y="3107"/>
                </a:lnTo>
                <a:lnTo>
                  <a:pt x="2412" y="3114"/>
                </a:lnTo>
                <a:lnTo>
                  <a:pt x="2406" y="3079"/>
                </a:lnTo>
                <a:close/>
                <a:moveTo>
                  <a:pt x="2365" y="3130"/>
                </a:moveTo>
                <a:lnTo>
                  <a:pt x="2405" y="3123"/>
                </a:lnTo>
                <a:lnTo>
                  <a:pt x="2412" y="3164"/>
                </a:lnTo>
                <a:lnTo>
                  <a:pt x="2365" y="3130"/>
                </a:lnTo>
                <a:close/>
                <a:moveTo>
                  <a:pt x="2404" y="3169"/>
                </a:moveTo>
                <a:lnTo>
                  <a:pt x="2369" y="3174"/>
                </a:lnTo>
                <a:lnTo>
                  <a:pt x="2363" y="3140"/>
                </a:lnTo>
                <a:lnTo>
                  <a:pt x="2404" y="3169"/>
                </a:lnTo>
                <a:close/>
                <a:moveTo>
                  <a:pt x="2354" y="3138"/>
                </a:moveTo>
                <a:lnTo>
                  <a:pt x="2361" y="3177"/>
                </a:lnTo>
                <a:lnTo>
                  <a:pt x="2323" y="3184"/>
                </a:lnTo>
                <a:lnTo>
                  <a:pt x="2354" y="3138"/>
                </a:lnTo>
                <a:close/>
                <a:moveTo>
                  <a:pt x="2322" y="3192"/>
                </a:moveTo>
                <a:lnTo>
                  <a:pt x="2362" y="3185"/>
                </a:lnTo>
                <a:lnTo>
                  <a:pt x="2369" y="3225"/>
                </a:lnTo>
                <a:lnTo>
                  <a:pt x="2322" y="3192"/>
                </a:lnTo>
                <a:close/>
                <a:moveTo>
                  <a:pt x="2361" y="3230"/>
                </a:moveTo>
                <a:lnTo>
                  <a:pt x="2326" y="3236"/>
                </a:lnTo>
                <a:lnTo>
                  <a:pt x="2321" y="3201"/>
                </a:lnTo>
                <a:lnTo>
                  <a:pt x="2361" y="3230"/>
                </a:lnTo>
                <a:close/>
                <a:moveTo>
                  <a:pt x="2311" y="3200"/>
                </a:moveTo>
                <a:lnTo>
                  <a:pt x="2318" y="3238"/>
                </a:lnTo>
                <a:lnTo>
                  <a:pt x="2280" y="3245"/>
                </a:lnTo>
                <a:lnTo>
                  <a:pt x="2311" y="3200"/>
                </a:lnTo>
                <a:close/>
                <a:moveTo>
                  <a:pt x="2280" y="3253"/>
                </a:moveTo>
                <a:lnTo>
                  <a:pt x="2319" y="3246"/>
                </a:lnTo>
                <a:lnTo>
                  <a:pt x="2328" y="3287"/>
                </a:lnTo>
                <a:lnTo>
                  <a:pt x="2280" y="3253"/>
                </a:lnTo>
                <a:close/>
                <a:moveTo>
                  <a:pt x="2319" y="3291"/>
                </a:moveTo>
                <a:lnTo>
                  <a:pt x="2285" y="3297"/>
                </a:lnTo>
                <a:lnTo>
                  <a:pt x="2278" y="3262"/>
                </a:lnTo>
                <a:lnTo>
                  <a:pt x="2319" y="3291"/>
                </a:lnTo>
                <a:close/>
                <a:moveTo>
                  <a:pt x="2268" y="3260"/>
                </a:moveTo>
                <a:lnTo>
                  <a:pt x="2275" y="3298"/>
                </a:lnTo>
                <a:lnTo>
                  <a:pt x="2237" y="3305"/>
                </a:lnTo>
                <a:lnTo>
                  <a:pt x="2268" y="3260"/>
                </a:lnTo>
                <a:close/>
                <a:moveTo>
                  <a:pt x="2237" y="3315"/>
                </a:moveTo>
                <a:lnTo>
                  <a:pt x="2278" y="3308"/>
                </a:lnTo>
                <a:lnTo>
                  <a:pt x="2285" y="3348"/>
                </a:lnTo>
                <a:lnTo>
                  <a:pt x="2237" y="3315"/>
                </a:lnTo>
                <a:close/>
                <a:moveTo>
                  <a:pt x="2277" y="3353"/>
                </a:moveTo>
                <a:lnTo>
                  <a:pt x="2242" y="3359"/>
                </a:lnTo>
                <a:lnTo>
                  <a:pt x="2235" y="3324"/>
                </a:lnTo>
                <a:lnTo>
                  <a:pt x="2277" y="3353"/>
                </a:lnTo>
                <a:close/>
                <a:moveTo>
                  <a:pt x="2227" y="3322"/>
                </a:moveTo>
                <a:lnTo>
                  <a:pt x="2234" y="3360"/>
                </a:lnTo>
                <a:lnTo>
                  <a:pt x="2211" y="3364"/>
                </a:lnTo>
                <a:lnTo>
                  <a:pt x="2211" y="3364"/>
                </a:lnTo>
                <a:lnTo>
                  <a:pt x="2209" y="3359"/>
                </a:lnTo>
                <a:lnTo>
                  <a:pt x="2209" y="3359"/>
                </a:lnTo>
                <a:lnTo>
                  <a:pt x="2209" y="3355"/>
                </a:lnTo>
                <a:lnTo>
                  <a:pt x="2208" y="3348"/>
                </a:lnTo>
                <a:lnTo>
                  <a:pt x="2227" y="3322"/>
                </a:lnTo>
                <a:close/>
                <a:moveTo>
                  <a:pt x="2234" y="3414"/>
                </a:moveTo>
                <a:lnTo>
                  <a:pt x="2199" y="3420"/>
                </a:lnTo>
                <a:lnTo>
                  <a:pt x="2193" y="3385"/>
                </a:lnTo>
                <a:lnTo>
                  <a:pt x="2234" y="3414"/>
                </a:lnTo>
                <a:close/>
                <a:moveTo>
                  <a:pt x="2200" y="3379"/>
                </a:moveTo>
                <a:lnTo>
                  <a:pt x="2200" y="3379"/>
                </a:lnTo>
                <a:lnTo>
                  <a:pt x="2204" y="3379"/>
                </a:lnTo>
                <a:lnTo>
                  <a:pt x="2206" y="3377"/>
                </a:lnTo>
                <a:lnTo>
                  <a:pt x="2208" y="3374"/>
                </a:lnTo>
                <a:lnTo>
                  <a:pt x="2235" y="3369"/>
                </a:lnTo>
                <a:lnTo>
                  <a:pt x="2242" y="3408"/>
                </a:lnTo>
                <a:lnTo>
                  <a:pt x="2200" y="3379"/>
                </a:lnTo>
                <a:close/>
                <a:moveTo>
                  <a:pt x="2184" y="3383"/>
                </a:moveTo>
                <a:lnTo>
                  <a:pt x="2191" y="3421"/>
                </a:lnTo>
                <a:lnTo>
                  <a:pt x="2153" y="3428"/>
                </a:lnTo>
                <a:lnTo>
                  <a:pt x="2184" y="3383"/>
                </a:lnTo>
                <a:close/>
                <a:moveTo>
                  <a:pt x="2151" y="3437"/>
                </a:moveTo>
                <a:lnTo>
                  <a:pt x="2192" y="3429"/>
                </a:lnTo>
                <a:lnTo>
                  <a:pt x="2199" y="3470"/>
                </a:lnTo>
                <a:lnTo>
                  <a:pt x="2151" y="3437"/>
                </a:lnTo>
                <a:close/>
                <a:moveTo>
                  <a:pt x="2191" y="3474"/>
                </a:moveTo>
                <a:lnTo>
                  <a:pt x="2156" y="3481"/>
                </a:lnTo>
                <a:lnTo>
                  <a:pt x="2150" y="3447"/>
                </a:lnTo>
                <a:lnTo>
                  <a:pt x="2191" y="3474"/>
                </a:lnTo>
                <a:close/>
                <a:moveTo>
                  <a:pt x="2141" y="3444"/>
                </a:moveTo>
                <a:lnTo>
                  <a:pt x="2148" y="3483"/>
                </a:lnTo>
                <a:lnTo>
                  <a:pt x="2110" y="3490"/>
                </a:lnTo>
                <a:lnTo>
                  <a:pt x="2141" y="3444"/>
                </a:lnTo>
                <a:close/>
                <a:moveTo>
                  <a:pt x="2109" y="3499"/>
                </a:moveTo>
                <a:lnTo>
                  <a:pt x="2149" y="3491"/>
                </a:lnTo>
                <a:lnTo>
                  <a:pt x="2157" y="3531"/>
                </a:lnTo>
                <a:lnTo>
                  <a:pt x="2109" y="3499"/>
                </a:lnTo>
                <a:close/>
                <a:moveTo>
                  <a:pt x="2149" y="3536"/>
                </a:moveTo>
                <a:lnTo>
                  <a:pt x="2114" y="3543"/>
                </a:lnTo>
                <a:lnTo>
                  <a:pt x="2107" y="3508"/>
                </a:lnTo>
                <a:lnTo>
                  <a:pt x="2149" y="3536"/>
                </a:lnTo>
                <a:close/>
                <a:moveTo>
                  <a:pt x="2098" y="3506"/>
                </a:moveTo>
                <a:lnTo>
                  <a:pt x="2105" y="3544"/>
                </a:lnTo>
                <a:lnTo>
                  <a:pt x="2067" y="3551"/>
                </a:lnTo>
                <a:lnTo>
                  <a:pt x="2098" y="3506"/>
                </a:lnTo>
                <a:close/>
                <a:moveTo>
                  <a:pt x="2067" y="3559"/>
                </a:moveTo>
                <a:lnTo>
                  <a:pt x="2107" y="3552"/>
                </a:lnTo>
                <a:lnTo>
                  <a:pt x="2114" y="3593"/>
                </a:lnTo>
                <a:lnTo>
                  <a:pt x="2067" y="3559"/>
                </a:lnTo>
                <a:close/>
                <a:moveTo>
                  <a:pt x="2106" y="3597"/>
                </a:moveTo>
                <a:lnTo>
                  <a:pt x="2071" y="3604"/>
                </a:lnTo>
                <a:lnTo>
                  <a:pt x="2065" y="3568"/>
                </a:lnTo>
                <a:lnTo>
                  <a:pt x="2106" y="3597"/>
                </a:lnTo>
                <a:close/>
                <a:moveTo>
                  <a:pt x="2056" y="3567"/>
                </a:moveTo>
                <a:lnTo>
                  <a:pt x="2063" y="3605"/>
                </a:lnTo>
                <a:lnTo>
                  <a:pt x="2025" y="3612"/>
                </a:lnTo>
                <a:lnTo>
                  <a:pt x="2056" y="3567"/>
                </a:lnTo>
                <a:close/>
                <a:moveTo>
                  <a:pt x="2024" y="3620"/>
                </a:moveTo>
                <a:lnTo>
                  <a:pt x="2065" y="3613"/>
                </a:lnTo>
                <a:lnTo>
                  <a:pt x="2071" y="3654"/>
                </a:lnTo>
                <a:lnTo>
                  <a:pt x="2024" y="3620"/>
                </a:lnTo>
                <a:close/>
                <a:moveTo>
                  <a:pt x="2065" y="3660"/>
                </a:moveTo>
                <a:lnTo>
                  <a:pt x="2027" y="3666"/>
                </a:lnTo>
                <a:lnTo>
                  <a:pt x="2022" y="3630"/>
                </a:lnTo>
                <a:lnTo>
                  <a:pt x="2065" y="3660"/>
                </a:lnTo>
                <a:close/>
                <a:moveTo>
                  <a:pt x="2012" y="3630"/>
                </a:moveTo>
                <a:lnTo>
                  <a:pt x="2019" y="3668"/>
                </a:lnTo>
                <a:lnTo>
                  <a:pt x="1981" y="3675"/>
                </a:lnTo>
                <a:lnTo>
                  <a:pt x="2012" y="3630"/>
                </a:lnTo>
                <a:close/>
                <a:moveTo>
                  <a:pt x="2021" y="3676"/>
                </a:moveTo>
                <a:lnTo>
                  <a:pt x="2029" y="3717"/>
                </a:lnTo>
                <a:lnTo>
                  <a:pt x="1981" y="3683"/>
                </a:lnTo>
                <a:lnTo>
                  <a:pt x="2021" y="3676"/>
                </a:lnTo>
                <a:close/>
                <a:moveTo>
                  <a:pt x="2036" y="3711"/>
                </a:moveTo>
                <a:lnTo>
                  <a:pt x="2030" y="3675"/>
                </a:lnTo>
                <a:lnTo>
                  <a:pt x="2066" y="3668"/>
                </a:lnTo>
                <a:lnTo>
                  <a:pt x="2036" y="3711"/>
                </a:lnTo>
                <a:close/>
                <a:moveTo>
                  <a:pt x="2080" y="3648"/>
                </a:moveTo>
                <a:lnTo>
                  <a:pt x="2073" y="3612"/>
                </a:lnTo>
                <a:lnTo>
                  <a:pt x="2109" y="3605"/>
                </a:lnTo>
                <a:lnTo>
                  <a:pt x="2080" y="3648"/>
                </a:lnTo>
                <a:close/>
                <a:moveTo>
                  <a:pt x="2121" y="3587"/>
                </a:moveTo>
                <a:lnTo>
                  <a:pt x="2116" y="3551"/>
                </a:lnTo>
                <a:lnTo>
                  <a:pt x="2151" y="3544"/>
                </a:lnTo>
                <a:lnTo>
                  <a:pt x="2121" y="3587"/>
                </a:lnTo>
                <a:close/>
                <a:moveTo>
                  <a:pt x="2164" y="3525"/>
                </a:moveTo>
                <a:lnTo>
                  <a:pt x="2158" y="3490"/>
                </a:lnTo>
                <a:lnTo>
                  <a:pt x="2194" y="3483"/>
                </a:lnTo>
                <a:lnTo>
                  <a:pt x="2164" y="3525"/>
                </a:lnTo>
                <a:close/>
                <a:moveTo>
                  <a:pt x="2207" y="3464"/>
                </a:moveTo>
                <a:lnTo>
                  <a:pt x="2200" y="3428"/>
                </a:lnTo>
                <a:lnTo>
                  <a:pt x="2237" y="3422"/>
                </a:lnTo>
                <a:lnTo>
                  <a:pt x="2207" y="3464"/>
                </a:lnTo>
                <a:close/>
                <a:moveTo>
                  <a:pt x="2250" y="3403"/>
                </a:moveTo>
                <a:lnTo>
                  <a:pt x="2243" y="3367"/>
                </a:lnTo>
                <a:lnTo>
                  <a:pt x="2279" y="3361"/>
                </a:lnTo>
                <a:lnTo>
                  <a:pt x="2250" y="3403"/>
                </a:lnTo>
                <a:close/>
                <a:moveTo>
                  <a:pt x="2293" y="3342"/>
                </a:moveTo>
                <a:lnTo>
                  <a:pt x="2286" y="3305"/>
                </a:lnTo>
                <a:lnTo>
                  <a:pt x="2322" y="3300"/>
                </a:lnTo>
                <a:lnTo>
                  <a:pt x="2293" y="3342"/>
                </a:lnTo>
                <a:close/>
                <a:moveTo>
                  <a:pt x="2334" y="3281"/>
                </a:moveTo>
                <a:lnTo>
                  <a:pt x="2329" y="3245"/>
                </a:lnTo>
                <a:lnTo>
                  <a:pt x="2365" y="3238"/>
                </a:lnTo>
                <a:lnTo>
                  <a:pt x="2334" y="3281"/>
                </a:lnTo>
                <a:close/>
                <a:moveTo>
                  <a:pt x="2377" y="3220"/>
                </a:moveTo>
                <a:lnTo>
                  <a:pt x="2370" y="3184"/>
                </a:lnTo>
                <a:lnTo>
                  <a:pt x="2407" y="3177"/>
                </a:lnTo>
                <a:lnTo>
                  <a:pt x="2377" y="3220"/>
                </a:lnTo>
                <a:close/>
                <a:moveTo>
                  <a:pt x="2420" y="3158"/>
                </a:moveTo>
                <a:lnTo>
                  <a:pt x="2413" y="3122"/>
                </a:lnTo>
                <a:lnTo>
                  <a:pt x="2449" y="3115"/>
                </a:lnTo>
                <a:lnTo>
                  <a:pt x="2420" y="3158"/>
                </a:lnTo>
                <a:close/>
                <a:moveTo>
                  <a:pt x="2407" y="3070"/>
                </a:moveTo>
                <a:lnTo>
                  <a:pt x="2448" y="3062"/>
                </a:lnTo>
                <a:lnTo>
                  <a:pt x="2455" y="3103"/>
                </a:lnTo>
                <a:lnTo>
                  <a:pt x="2407" y="3070"/>
                </a:lnTo>
                <a:close/>
                <a:moveTo>
                  <a:pt x="2407" y="3061"/>
                </a:moveTo>
                <a:lnTo>
                  <a:pt x="2439" y="3016"/>
                </a:lnTo>
                <a:lnTo>
                  <a:pt x="2446" y="3054"/>
                </a:lnTo>
                <a:lnTo>
                  <a:pt x="2407" y="3061"/>
                </a:lnTo>
                <a:close/>
                <a:moveTo>
                  <a:pt x="2491" y="3038"/>
                </a:moveTo>
                <a:lnTo>
                  <a:pt x="2450" y="3009"/>
                </a:lnTo>
                <a:lnTo>
                  <a:pt x="2490" y="3001"/>
                </a:lnTo>
                <a:lnTo>
                  <a:pt x="2491" y="3008"/>
                </a:lnTo>
                <a:lnTo>
                  <a:pt x="2491" y="3038"/>
                </a:lnTo>
                <a:close/>
                <a:moveTo>
                  <a:pt x="2491" y="2957"/>
                </a:moveTo>
                <a:lnTo>
                  <a:pt x="2491" y="2959"/>
                </a:lnTo>
                <a:lnTo>
                  <a:pt x="2491" y="2957"/>
                </a:lnTo>
                <a:lnTo>
                  <a:pt x="2491" y="2957"/>
                </a:lnTo>
                <a:close/>
                <a:moveTo>
                  <a:pt x="2482" y="2954"/>
                </a:moveTo>
                <a:lnTo>
                  <a:pt x="2489" y="2993"/>
                </a:lnTo>
                <a:lnTo>
                  <a:pt x="2450" y="2999"/>
                </a:lnTo>
                <a:lnTo>
                  <a:pt x="2482" y="2954"/>
                </a:lnTo>
                <a:close/>
                <a:moveTo>
                  <a:pt x="2448" y="3018"/>
                </a:moveTo>
                <a:lnTo>
                  <a:pt x="2490" y="3046"/>
                </a:lnTo>
                <a:lnTo>
                  <a:pt x="2455" y="3053"/>
                </a:lnTo>
                <a:lnTo>
                  <a:pt x="2448" y="3018"/>
                </a:lnTo>
                <a:close/>
                <a:moveTo>
                  <a:pt x="1320" y="2631"/>
                </a:moveTo>
                <a:lnTo>
                  <a:pt x="1325" y="2637"/>
                </a:lnTo>
                <a:lnTo>
                  <a:pt x="1300" y="2662"/>
                </a:lnTo>
                <a:lnTo>
                  <a:pt x="1300" y="2631"/>
                </a:lnTo>
                <a:lnTo>
                  <a:pt x="1320" y="2631"/>
                </a:lnTo>
                <a:close/>
                <a:moveTo>
                  <a:pt x="1462" y="2924"/>
                </a:moveTo>
                <a:lnTo>
                  <a:pt x="1462" y="2924"/>
                </a:lnTo>
                <a:lnTo>
                  <a:pt x="1460" y="2926"/>
                </a:lnTo>
                <a:lnTo>
                  <a:pt x="1460" y="2926"/>
                </a:lnTo>
                <a:lnTo>
                  <a:pt x="1453" y="2931"/>
                </a:lnTo>
                <a:lnTo>
                  <a:pt x="1445" y="2920"/>
                </a:lnTo>
                <a:lnTo>
                  <a:pt x="1445" y="2920"/>
                </a:lnTo>
                <a:lnTo>
                  <a:pt x="1444" y="2913"/>
                </a:lnTo>
                <a:lnTo>
                  <a:pt x="1444" y="2913"/>
                </a:lnTo>
                <a:lnTo>
                  <a:pt x="1444" y="2911"/>
                </a:lnTo>
                <a:lnTo>
                  <a:pt x="1444" y="2911"/>
                </a:lnTo>
                <a:lnTo>
                  <a:pt x="1449" y="2903"/>
                </a:lnTo>
                <a:lnTo>
                  <a:pt x="1449" y="2902"/>
                </a:lnTo>
                <a:lnTo>
                  <a:pt x="1452" y="2898"/>
                </a:lnTo>
                <a:lnTo>
                  <a:pt x="1461" y="2893"/>
                </a:lnTo>
                <a:lnTo>
                  <a:pt x="1461" y="2893"/>
                </a:lnTo>
                <a:lnTo>
                  <a:pt x="1461" y="2909"/>
                </a:lnTo>
                <a:lnTo>
                  <a:pt x="1461" y="2909"/>
                </a:lnTo>
                <a:lnTo>
                  <a:pt x="1462" y="2923"/>
                </a:lnTo>
                <a:lnTo>
                  <a:pt x="1462" y="2923"/>
                </a:lnTo>
                <a:lnTo>
                  <a:pt x="1462" y="2924"/>
                </a:lnTo>
                <a:lnTo>
                  <a:pt x="1462" y="2924"/>
                </a:lnTo>
                <a:close/>
                <a:moveTo>
                  <a:pt x="1303" y="3194"/>
                </a:moveTo>
                <a:lnTo>
                  <a:pt x="1332" y="3165"/>
                </a:lnTo>
                <a:lnTo>
                  <a:pt x="1361" y="3194"/>
                </a:lnTo>
                <a:lnTo>
                  <a:pt x="1303" y="3194"/>
                </a:lnTo>
                <a:close/>
                <a:moveTo>
                  <a:pt x="1338" y="3159"/>
                </a:moveTo>
                <a:lnTo>
                  <a:pt x="1366" y="3132"/>
                </a:lnTo>
                <a:lnTo>
                  <a:pt x="1366" y="3186"/>
                </a:lnTo>
                <a:lnTo>
                  <a:pt x="1338" y="3159"/>
                </a:lnTo>
                <a:close/>
                <a:moveTo>
                  <a:pt x="1300" y="2686"/>
                </a:moveTo>
                <a:lnTo>
                  <a:pt x="1325" y="2711"/>
                </a:lnTo>
                <a:lnTo>
                  <a:pt x="1300" y="2738"/>
                </a:lnTo>
                <a:lnTo>
                  <a:pt x="1300" y="2686"/>
                </a:lnTo>
                <a:close/>
                <a:moveTo>
                  <a:pt x="1303" y="2747"/>
                </a:moveTo>
                <a:lnTo>
                  <a:pt x="1332" y="2717"/>
                </a:lnTo>
                <a:lnTo>
                  <a:pt x="1361" y="2747"/>
                </a:lnTo>
                <a:lnTo>
                  <a:pt x="1303" y="2747"/>
                </a:lnTo>
                <a:close/>
                <a:moveTo>
                  <a:pt x="1357" y="2755"/>
                </a:moveTo>
                <a:lnTo>
                  <a:pt x="1332" y="2779"/>
                </a:lnTo>
                <a:lnTo>
                  <a:pt x="1307" y="2755"/>
                </a:lnTo>
                <a:lnTo>
                  <a:pt x="1357" y="2755"/>
                </a:lnTo>
                <a:close/>
                <a:moveTo>
                  <a:pt x="1300" y="2760"/>
                </a:moveTo>
                <a:lnTo>
                  <a:pt x="1325" y="2786"/>
                </a:lnTo>
                <a:lnTo>
                  <a:pt x="1300" y="2812"/>
                </a:lnTo>
                <a:lnTo>
                  <a:pt x="1300" y="2760"/>
                </a:lnTo>
                <a:close/>
                <a:moveTo>
                  <a:pt x="1303" y="2821"/>
                </a:moveTo>
                <a:lnTo>
                  <a:pt x="1332" y="2792"/>
                </a:lnTo>
                <a:lnTo>
                  <a:pt x="1361" y="2821"/>
                </a:lnTo>
                <a:lnTo>
                  <a:pt x="1303" y="2821"/>
                </a:lnTo>
                <a:close/>
                <a:moveTo>
                  <a:pt x="1357" y="2829"/>
                </a:moveTo>
                <a:lnTo>
                  <a:pt x="1332" y="2855"/>
                </a:lnTo>
                <a:lnTo>
                  <a:pt x="1307" y="2829"/>
                </a:lnTo>
                <a:lnTo>
                  <a:pt x="1357" y="2829"/>
                </a:lnTo>
                <a:close/>
                <a:moveTo>
                  <a:pt x="1300" y="2835"/>
                </a:moveTo>
                <a:lnTo>
                  <a:pt x="1325" y="2860"/>
                </a:lnTo>
                <a:lnTo>
                  <a:pt x="1300" y="2886"/>
                </a:lnTo>
                <a:lnTo>
                  <a:pt x="1300" y="2835"/>
                </a:lnTo>
                <a:close/>
                <a:moveTo>
                  <a:pt x="1300" y="3059"/>
                </a:moveTo>
                <a:lnTo>
                  <a:pt x="1325" y="3084"/>
                </a:lnTo>
                <a:lnTo>
                  <a:pt x="1300" y="3111"/>
                </a:lnTo>
                <a:lnTo>
                  <a:pt x="1300" y="3059"/>
                </a:lnTo>
                <a:close/>
                <a:moveTo>
                  <a:pt x="1307" y="3053"/>
                </a:moveTo>
                <a:lnTo>
                  <a:pt x="1357" y="3053"/>
                </a:lnTo>
                <a:lnTo>
                  <a:pt x="1332" y="3078"/>
                </a:lnTo>
                <a:lnTo>
                  <a:pt x="1307" y="3053"/>
                </a:lnTo>
                <a:close/>
                <a:moveTo>
                  <a:pt x="1332" y="3090"/>
                </a:moveTo>
                <a:lnTo>
                  <a:pt x="1361" y="3119"/>
                </a:lnTo>
                <a:lnTo>
                  <a:pt x="1303" y="3119"/>
                </a:lnTo>
                <a:lnTo>
                  <a:pt x="1332" y="3090"/>
                </a:lnTo>
                <a:close/>
                <a:moveTo>
                  <a:pt x="1366" y="3112"/>
                </a:moveTo>
                <a:lnTo>
                  <a:pt x="1338" y="3084"/>
                </a:lnTo>
                <a:lnTo>
                  <a:pt x="1366" y="3056"/>
                </a:lnTo>
                <a:lnTo>
                  <a:pt x="1366" y="3112"/>
                </a:lnTo>
                <a:close/>
                <a:moveTo>
                  <a:pt x="1303" y="3045"/>
                </a:moveTo>
                <a:lnTo>
                  <a:pt x="1332" y="3016"/>
                </a:lnTo>
                <a:lnTo>
                  <a:pt x="1361" y="3045"/>
                </a:lnTo>
                <a:lnTo>
                  <a:pt x="1303" y="3045"/>
                </a:lnTo>
                <a:close/>
                <a:moveTo>
                  <a:pt x="1300" y="3035"/>
                </a:moveTo>
                <a:lnTo>
                  <a:pt x="1300" y="2983"/>
                </a:lnTo>
                <a:lnTo>
                  <a:pt x="1325" y="3010"/>
                </a:lnTo>
                <a:lnTo>
                  <a:pt x="1300" y="3035"/>
                </a:lnTo>
                <a:close/>
                <a:moveTo>
                  <a:pt x="1300" y="2951"/>
                </a:moveTo>
                <a:lnTo>
                  <a:pt x="1300" y="2951"/>
                </a:lnTo>
                <a:lnTo>
                  <a:pt x="1306" y="2955"/>
                </a:lnTo>
                <a:lnTo>
                  <a:pt x="1300" y="2961"/>
                </a:lnTo>
                <a:lnTo>
                  <a:pt x="1300" y="2951"/>
                </a:lnTo>
                <a:close/>
                <a:moveTo>
                  <a:pt x="1321" y="2959"/>
                </a:moveTo>
                <a:lnTo>
                  <a:pt x="1321" y="2959"/>
                </a:lnTo>
                <a:lnTo>
                  <a:pt x="1323" y="2961"/>
                </a:lnTo>
                <a:lnTo>
                  <a:pt x="1323" y="2961"/>
                </a:lnTo>
                <a:lnTo>
                  <a:pt x="1324" y="2961"/>
                </a:lnTo>
                <a:lnTo>
                  <a:pt x="1327" y="2962"/>
                </a:lnTo>
                <a:lnTo>
                  <a:pt x="1327" y="2962"/>
                </a:lnTo>
                <a:lnTo>
                  <a:pt x="1329" y="2961"/>
                </a:lnTo>
                <a:lnTo>
                  <a:pt x="1329" y="2961"/>
                </a:lnTo>
                <a:lnTo>
                  <a:pt x="1329" y="2962"/>
                </a:lnTo>
                <a:lnTo>
                  <a:pt x="1329" y="2962"/>
                </a:lnTo>
                <a:lnTo>
                  <a:pt x="1330" y="2971"/>
                </a:lnTo>
                <a:lnTo>
                  <a:pt x="1303" y="2971"/>
                </a:lnTo>
                <a:lnTo>
                  <a:pt x="1315" y="2958"/>
                </a:lnTo>
                <a:lnTo>
                  <a:pt x="1315" y="2958"/>
                </a:lnTo>
                <a:lnTo>
                  <a:pt x="1321" y="2959"/>
                </a:lnTo>
                <a:lnTo>
                  <a:pt x="1321" y="2959"/>
                </a:lnTo>
                <a:close/>
                <a:moveTo>
                  <a:pt x="1307" y="2979"/>
                </a:moveTo>
                <a:lnTo>
                  <a:pt x="1333" y="2979"/>
                </a:lnTo>
                <a:lnTo>
                  <a:pt x="1333" y="2979"/>
                </a:lnTo>
                <a:lnTo>
                  <a:pt x="1337" y="2982"/>
                </a:lnTo>
                <a:lnTo>
                  <a:pt x="1339" y="2983"/>
                </a:lnTo>
                <a:lnTo>
                  <a:pt x="1343" y="2983"/>
                </a:lnTo>
                <a:lnTo>
                  <a:pt x="1343" y="2983"/>
                </a:lnTo>
                <a:lnTo>
                  <a:pt x="1346" y="2983"/>
                </a:lnTo>
                <a:lnTo>
                  <a:pt x="1350" y="2986"/>
                </a:lnTo>
                <a:lnTo>
                  <a:pt x="1332" y="3004"/>
                </a:lnTo>
                <a:lnTo>
                  <a:pt x="1307" y="2979"/>
                </a:lnTo>
                <a:close/>
                <a:moveTo>
                  <a:pt x="1357" y="3128"/>
                </a:moveTo>
                <a:lnTo>
                  <a:pt x="1332" y="3152"/>
                </a:lnTo>
                <a:lnTo>
                  <a:pt x="1307" y="3128"/>
                </a:lnTo>
                <a:lnTo>
                  <a:pt x="1357" y="3128"/>
                </a:lnTo>
                <a:close/>
                <a:moveTo>
                  <a:pt x="1366" y="3038"/>
                </a:moveTo>
                <a:lnTo>
                  <a:pt x="1338" y="3010"/>
                </a:lnTo>
                <a:lnTo>
                  <a:pt x="1359" y="2989"/>
                </a:lnTo>
                <a:lnTo>
                  <a:pt x="1359" y="2989"/>
                </a:lnTo>
                <a:lnTo>
                  <a:pt x="1366" y="2990"/>
                </a:lnTo>
                <a:lnTo>
                  <a:pt x="1366" y="3004"/>
                </a:lnTo>
                <a:lnTo>
                  <a:pt x="1366" y="3004"/>
                </a:lnTo>
                <a:lnTo>
                  <a:pt x="1357" y="3010"/>
                </a:lnTo>
                <a:lnTo>
                  <a:pt x="1356" y="3010"/>
                </a:lnTo>
                <a:lnTo>
                  <a:pt x="1358" y="3017"/>
                </a:lnTo>
                <a:lnTo>
                  <a:pt x="1366" y="3011"/>
                </a:lnTo>
                <a:lnTo>
                  <a:pt x="1366" y="3038"/>
                </a:lnTo>
                <a:close/>
                <a:moveTo>
                  <a:pt x="1357" y="2893"/>
                </a:moveTo>
                <a:lnTo>
                  <a:pt x="1357" y="2893"/>
                </a:lnTo>
                <a:lnTo>
                  <a:pt x="1351" y="2892"/>
                </a:lnTo>
                <a:lnTo>
                  <a:pt x="1346" y="2891"/>
                </a:lnTo>
                <a:lnTo>
                  <a:pt x="1342" y="2889"/>
                </a:lnTo>
                <a:lnTo>
                  <a:pt x="1342" y="2889"/>
                </a:lnTo>
                <a:lnTo>
                  <a:pt x="1342" y="2889"/>
                </a:lnTo>
                <a:lnTo>
                  <a:pt x="1342" y="2889"/>
                </a:lnTo>
                <a:lnTo>
                  <a:pt x="1338" y="2885"/>
                </a:lnTo>
                <a:lnTo>
                  <a:pt x="1335" y="2882"/>
                </a:lnTo>
                <a:lnTo>
                  <a:pt x="1330" y="2880"/>
                </a:lnTo>
                <a:lnTo>
                  <a:pt x="1330" y="2880"/>
                </a:lnTo>
                <a:lnTo>
                  <a:pt x="1330" y="2880"/>
                </a:lnTo>
                <a:lnTo>
                  <a:pt x="1330" y="2880"/>
                </a:lnTo>
                <a:lnTo>
                  <a:pt x="1327" y="2881"/>
                </a:lnTo>
                <a:lnTo>
                  <a:pt x="1323" y="2884"/>
                </a:lnTo>
                <a:lnTo>
                  <a:pt x="1320" y="2887"/>
                </a:lnTo>
                <a:lnTo>
                  <a:pt x="1317" y="2893"/>
                </a:lnTo>
                <a:lnTo>
                  <a:pt x="1317" y="2893"/>
                </a:lnTo>
                <a:lnTo>
                  <a:pt x="1310" y="2895"/>
                </a:lnTo>
                <a:lnTo>
                  <a:pt x="1303" y="2895"/>
                </a:lnTo>
                <a:lnTo>
                  <a:pt x="1332" y="2866"/>
                </a:lnTo>
                <a:lnTo>
                  <a:pt x="1358" y="2893"/>
                </a:lnTo>
                <a:lnTo>
                  <a:pt x="1358" y="2893"/>
                </a:lnTo>
                <a:lnTo>
                  <a:pt x="1357" y="2893"/>
                </a:lnTo>
                <a:lnTo>
                  <a:pt x="1357" y="2893"/>
                </a:lnTo>
                <a:close/>
                <a:moveTo>
                  <a:pt x="1366" y="2833"/>
                </a:moveTo>
                <a:lnTo>
                  <a:pt x="1366" y="2888"/>
                </a:lnTo>
                <a:lnTo>
                  <a:pt x="1338" y="2860"/>
                </a:lnTo>
                <a:lnTo>
                  <a:pt x="1366" y="2833"/>
                </a:lnTo>
                <a:close/>
                <a:moveTo>
                  <a:pt x="1338" y="2786"/>
                </a:moveTo>
                <a:lnTo>
                  <a:pt x="1366" y="2758"/>
                </a:lnTo>
                <a:lnTo>
                  <a:pt x="1366" y="2813"/>
                </a:lnTo>
                <a:lnTo>
                  <a:pt x="1338" y="2786"/>
                </a:lnTo>
                <a:close/>
                <a:moveTo>
                  <a:pt x="1366" y="2739"/>
                </a:moveTo>
                <a:lnTo>
                  <a:pt x="1338" y="2711"/>
                </a:lnTo>
                <a:lnTo>
                  <a:pt x="1366" y="2683"/>
                </a:lnTo>
                <a:lnTo>
                  <a:pt x="1366" y="2739"/>
                </a:lnTo>
                <a:close/>
                <a:moveTo>
                  <a:pt x="1332" y="2705"/>
                </a:moveTo>
                <a:lnTo>
                  <a:pt x="1307" y="2680"/>
                </a:lnTo>
                <a:lnTo>
                  <a:pt x="1357" y="2680"/>
                </a:lnTo>
                <a:lnTo>
                  <a:pt x="1332" y="2705"/>
                </a:lnTo>
                <a:close/>
                <a:moveTo>
                  <a:pt x="1300" y="3133"/>
                </a:moveTo>
                <a:lnTo>
                  <a:pt x="1325" y="3159"/>
                </a:lnTo>
                <a:lnTo>
                  <a:pt x="1300" y="3185"/>
                </a:lnTo>
                <a:lnTo>
                  <a:pt x="1300" y="3133"/>
                </a:lnTo>
                <a:close/>
                <a:moveTo>
                  <a:pt x="1384" y="2735"/>
                </a:moveTo>
                <a:lnTo>
                  <a:pt x="1410" y="2760"/>
                </a:lnTo>
                <a:lnTo>
                  <a:pt x="1384" y="2785"/>
                </a:lnTo>
                <a:lnTo>
                  <a:pt x="1384" y="2735"/>
                </a:lnTo>
                <a:close/>
                <a:moveTo>
                  <a:pt x="1303" y="2672"/>
                </a:moveTo>
                <a:lnTo>
                  <a:pt x="1332" y="2643"/>
                </a:lnTo>
                <a:lnTo>
                  <a:pt x="1361" y="2672"/>
                </a:lnTo>
                <a:lnTo>
                  <a:pt x="1303" y="2672"/>
                </a:lnTo>
                <a:close/>
                <a:moveTo>
                  <a:pt x="1381" y="3006"/>
                </a:moveTo>
                <a:lnTo>
                  <a:pt x="1381" y="3006"/>
                </a:lnTo>
                <a:lnTo>
                  <a:pt x="1384" y="3012"/>
                </a:lnTo>
                <a:lnTo>
                  <a:pt x="1384" y="3012"/>
                </a:lnTo>
                <a:lnTo>
                  <a:pt x="1386" y="3012"/>
                </a:lnTo>
                <a:lnTo>
                  <a:pt x="1386" y="3012"/>
                </a:lnTo>
                <a:lnTo>
                  <a:pt x="1386" y="3012"/>
                </a:lnTo>
                <a:lnTo>
                  <a:pt x="1386" y="3021"/>
                </a:lnTo>
                <a:lnTo>
                  <a:pt x="1386" y="3021"/>
                </a:lnTo>
                <a:lnTo>
                  <a:pt x="1387" y="3042"/>
                </a:lnTo>
                <a:lnTo>
                  <a:pt x="1389" y="3067"/>
                </a:lnTo>
                <a:lnTo>
                  <a:pt x="1389" y="3067"/>
                </a:lnTo>
                <a:lnTo>
                  <a:pt x="1391" y="3097"/>
                </a:lnTo>
                <a:lnTo>
                  <a:pt x="1391" y="3097"/>
                </a:lnTo>
                <a:lnTo>
                  <a:pt x="1393" y="3115"/>
                </a:lnTo>
                <a:lnTo>
                  <a:pt x="1393" y="3115"/>
                </a:lnTo>
                <a:lnTo>
                  <a:pt x="1393" y="3135"/>
                </a:lnTo>
                <a:lnTo>
                  <a:pt x="1391" y="3135"/>
                </a:lnTo>
                <a:lnTo>
                  <a:pt x="1393" y="3135"/>
                </a:lnTo>
                <a:lnTo>
                  <a:pt x="1393" y="3135"/>
                </a:lnTo>
                <a:lnTo>
                  <a:pt x="1393" y="3142"/>
                </a:lnTo>
                <a:lnTo>
                  <a:pt x="1395" y="3154"/>
                </a:lnTo>
                <a:lnTo>
                  <a:pt x="1395" y="3154"/>
                </a:lnTo>
                <a:lnTo>
                  <a:pt x="1396" y="3157"/>
                </a:lnTo>
                <a:lnTo>
                  <a:pt x="1398" y="3158"/>
                </a:lnTo>
                <a:lnTo>
                  <a:pt x="1398" y="3158"/>
                </a:lnTo>
                <a:lnTo>
                  <a:pt x="1401" y="3158"/>
                </a:lnTo>
                <a:lnTo>
                  <a:pt x="1401" y="3159"/>
                </a:lnTo>
                <a:lnTo>
                  <a:pt x="1401" y="3159"/>
                </a:lnTo>
                <a:lnTo>
                  <a:pt x="1400" y="3161"/>
                </a:lnTo>
                <a:lnTo>
                  <a:pt x="1400" y="3164"/>
                </a:lnTo>
                <a:lnTo>
                  <a:pt x="1400" y="3164"/>
                </a:lnTo>
                <a:lnTo>
                  <a:pt x="1400" y="3167"/>
                </a:lnTo>
                <a:lnTo>
                  <a:pt x="1403" y="3172"/>
                </a:lnTo>
                <a:lnTo>
                  <a:pt x="1403" y="3173"/>
                </a:lnTo>
                <a:lnTo>
                  <a:pt x="1403" y="3173"/>
                </a:lnTo>
                <a:lnTo>
                  <a:pt x="1403" y="3177"/>
                </a:lnTo>
                <a:lnTo>
                  <a:pt x="1403" y="3177"/>
                </a:lnTo>
                <a:lnTo>
                  <a:pt x="1403" y="3180"/>
                </a:lnTo>
                <a:lnTo>
                  <a:pt x="1403" y="3180"/>
                </a:lnTo>
                <a:lnTo>
                  <a:pt x="1404" y="3180"/>
                </a:lnTo>
                <a:lnTo>
                  <a:pt x="1404" y="3180"/>
                </a:lnTo>
                <a:lnTo>
                  <a:pt x="1403" y="3184"/>
                </a:lnTo>
                <a:lnTo>
                  <a:pt x="1403" y="3184"/>
                </a:lnTo>
                <a:lnTo>
                  <a:pt x="1402" y="3185"/>
                </a:lnTo>
                <a:lnTo>
                  <a:pt x="1402" y="3185"/>
                </a:lnTo>
                <a:lnTo>
                  <a:pt x="1402" y="3185"/>
                </a:lnTo>
                <a:lnTo>
                  <a:pt x="1402" y="3185"/>
                </a:lnTo>
                <a:lnTo>
                  <a:pt x="1397" y="3189"/>
                </a:lnTo>
                <a:lnTo>
                  <a:pt x="1396" y="3194"/>
                </a:lnTo>
                <a:lnTo>
                  <a:pt x="1381" y="3194"/>
                </a:lnTo>
                <a:lnTo>
                  <a:pt x="1381" y="3006"/>
                </a:lnTo>
                <a:close/>
                <a:moveTo>
                  <a:pt x="1430" y="3194"/>
                </a:moveTo>
                <a:lnTo>
                  <a:pt x="1430" y="3183"/>
                </a:lnTo>
                <a:lnTo>
                  <a:pt x="1431" y="3173"/>
                </a:lnTo>
                <a:lnTo>
                  <a:pt x="1432" y="3171"/>
                </a:lnTo>
                <a:lnTo>
                  <a:pt x="1432" y="3171"/>
                </a:lnTo>
                <a:lnTo>
                  <a:pt x="1433" y="3170"/>
                </a:lnTo>
                <a:lnTo>
                  <a:pt x="1434" y="3167"/>
                </a:lnTo>
                <a:lnTo>
                  <a:pt x="1434" y="3167"/>
                </a:lnTo>
                <a:lnTo>
                  <a:pt x="1434" y="3165"/>
                </a:lnTo>
                <a:lnTo>
                  <a:pt x="1434" y="3165"/>
                </a:lnTo>
                <a:lnTo>
                  <a:pt x="1431" y="3157"/>
                </a:lnTo>
                <a:lnTo>
                  <a:pt x="1431" y="3157"/>
                </a:lnTo>
                <a:lnTo>
                  <a:pt x="1431" y="3156"/>
                </a:lnTo>
                <a:lnTo>
                  <a:pt x="1432" y="3152"/>
                </a:lnTo>
                <a:lnTo>
                  <a:pt x="1432" y="3152"/>
                </a:lnTo>
                <a:lnTo>
                  <a:pt x="1431" y="3150"/>
                </a:lnTo>
                <a:lnTo>
                  <a:pt x="1431" y="3150"/>
                </a:lnTo>
                <a:lnTo>
                  <a:pt x="1428" y="3147"/>
                </a:lnTo>
                <a:lnTo>
                  <a:pt x="1428" y="3147"/>
                </a:lnTo>
                <a:lnTo>
                  <a:pt x="1427" y="3143"/>
                </a:lnTo>
                <a:lnTo>
                  <a:pt x="1427" y="3143"/>
                </a:lnTo>
                <a:lnTo>
                  <a:pt x="1426" y="3135"/>
                </a:lnTo>
                <a:lnTo>
                  <a:pt x="1426" y="3122"/>
                </a:lnTo>
                <a:lnTo>
                  <a:pt x="1426" y="3122"/>
                </a:lnTo>
                <a:lnTo>
                  <a:pt x="1426" y="3113"/>
                </a:lnTo>
                <a:lnTo>
                  <a:pt x="1426" y="3113"/>
                </a:lnTo>
                <a:lnTo>
                  <a:pt x="1428" y="3100"/>
                </a:lnTo>
                <a:lnTo>
                  <a:pt x="1428" y="3100"/>
                </a:lnTo>
                <a:lnTo>
                  <a:pt x="1428" y="3100"/>
                </a:lnTo>
                <a:lnTo>
                  <a:pt x="1428" y="3100"/>
                </a:lnTo>
                <a:lnTo>
                  <a:pt x="1430" y="3091"/>
                </a:lnTo>
                <a:lnTo>
                  <a:pt x="1431" y="3076"/>
                </a:lnTo>
                <a:lnTo>
                  <a:pt x="1431" y="3076"/>
                </a:lnTo>
                <a:lnTo>
                  <a:pt x="1435" y="3049"/>
                </a:lnTo>
                <a:lnTo>
                  <a:pt x="1435" y="3049"/>
                </a:lnTo>
                <a:lnTo>
                  <a:pt x="1435" y="3049"/>
                </a:lnTo>
                <a:lnTo>
                  <a:pt x="1435" y="3049"/>
                </a:lnTo>
                <a:lnTo>
                  <a:pt x="1435" y="3048"/>
                </a:lnTo>
                <a:lnTo>
                  <a:pt x="1435" y="3048"/>
                </a:lnTo>
                <a:lnTo>
                  <a:pt x="1437" y="3047"/>
                </a:lnTo>
                <a:lnTo>
                  <a:pt x="1438" y="3046"/>
                </a:lnTo>
                <a:lnTo>
                  <a:pt x="1438" y="3046"/>
                </a:lnTo>
                <a:lnTo>
                  <a:pt x="1438" y="3046"/>
                </a:lnTo>
                <a:lnTo>
                  <a:pt x="1438" y="3046"/>
                </a:lnTo>
                <a:lnTo>
                  <a:pt x="1438" y="3047"/>
                </a:lnTo>
                <a:lnTo>
                  <a:pt x="1438" y="3047"/>
                </a:lnTo>
                <a:lnTo>
                  <a:pt x="1439" y="3048"/>
                </a:lnTo>
                <a:lnTo>
                  <a:pt x="1439" y="3048"/>
                </a:lnTo>
                <a:lnTo>
                  <a:pt x="1440" y="3053"/>
                </a:lnTo>
                <a:lnTo>
                  <a:pt x="1442" y="3055"/>
                </a:lnTo>
                <a:lnTo>
                  <a:pt x="1442" y="3055"/>
                </a:lnTo>
                <a:lnTo>
                  <a:pt x="1442" y="3061"/>
                </a:lnTo>
                <a:lnTo>
                  <a:pt x="1444" y="3066"/>
                </a:lnTo>
                <a:lnTo>
                  <a:pt x="1446" y="3068"/>
                </a:lnTo>
                <a:lnTo>
                  <a:pt x="1446" y="3068"/>
                </a:lnTo>
                <a:lnTo>
                  <a:pt x="1445" y="3077"/>
                </a:lnTo>
                <a:lnTo>
                  <a:pt x="1445" y="3077"/>
                </a:lnTo>
                <a:lnTo>
                  <a:pt x="1446" y="3085"/>
                </a:lnTo>
                <a:lnTo>
                  <a:pt x="1447" y="3091"/>
                </a:lnTo>
                <a:lnTo>
                  <a:pt x="1447" y="3092"/>
                </a:lnTo>
                <a:lnTo>
                  <a:pt x="1447" y="3092"/>
                </a:lnTo>
                <a:lnTo>
                  <a:pt x="1447" y="3092"/>
                </a:lnTo>
                <a:lnTo>
                  <a:pt x="1454" y="3100"/>
                </a:lnTo>
                <a:lnTo>
                  <a:pt x="1454" y="3100"/>
                </a:lnTo>
                <a:lnTo>
                  <a:pt x="1454" y="3120"/>
                </a:lnTo>
                <a:lnTo>
                  <a:pt x="1454" y="3120"/>
                </a:lnTo>
                <a:lnTo>
                  <a:pt x="1454" y="3135"/>
                </a:lnTo>
                <a:lnTo>
                  <a:pt x="1454" y="3135"/>
                </a:lnTo>
                <a:lnTo>
                  <a:pt x="1453" y="3141"/>
                </a:lnTo>
                <a:lnTo>
                  <a:pt x="1452" y="3151"/>
                </a:lnTo>
                <a:lnTo>
                  <a:pt x="1452" y="3151"/>
                </a:lnTo>
                <a:lnTo>
                  <a:pt x="1452" y="3151"/>
                </a:lnTo>
                <a:lnTo>
                  <a:pt x="1452" y="3151"/>
                </a:lnTo>
                <a:lnTo>
                  <a:pt x="1454" y="3156"/>
                </a:lnTo>
                <a:lnTo>
                  <a:pt x="1454" y="3156"/>
                </a:lnTo>
                <a:lnTo>
                  <a:pt x="1454" y="3159"/>
                </a:lnTo>
                <a:lnTo>
                  <a:pt x="1454" y="3159"/>
                </a:lnTo>
                <a:lnTo>
                  <a:pt x="1453" y="3163"/>
                </a:lnTo>
                <a:lnTo>
                  <a:pt x="1453" y="3163"/>
                </a:lnTo>
                <a:lnTo>
                  <a:pt x="1451" y="3165"/>
                </a:lnTo>
                <a:lnTo>
                  <a:pt x="1449" y="3169"/>
                </a:lnTo>
                <a:lnTo>
                  <a:pt x="1449" y="3173"/>
                </a:lnTo>
                <a:lnTo>
                  <a:pt x="1449" y="3173"/>
                </a:lnTo>
                <a:lnTo>
                  <a:pt x="1449" y="3174"/>
                </a:lnTo>
                <a:lnTo>
                  <a:pt x="1449" y="3174"/>
                </a:lnTo>
                <a:lnTo>
                  <a:pt x="1449" y="3174"/>
                </a:lnTo>
                <a:lnTo>
                  <a:pt x="1449" y="3174"/>
                </a:lnTo>
                <a:lnTo>
                  <a:pt x="1453" y="3180"/>
                </a:lnTo>
                <a:lnTo>
                  <a:pt x="1453" y="3180"/>
                </a:lnTo>
                <a:lnTo>
                  <a:pt x="1454" y="3180"/>
                </a:lnTo>
                <a:lnTo>
                  <a:pt x="1455" y="3180"/>
                </a:lnTo>
                <a:lnTo>
                  <a:pt x="1455" y="3180"/>
                </a:lnTo>
                <a:lnTo>
                  <a:pt x="1456" y="3184"/>
                </a:lnTo>
                <a:lnTo>
                  <a:pt x="1456" y="3184"/>
                </a:lnTo>
                <a:lnTo>
                  <a:pt x="1457" y="3186"/>
                </a:lnTo>
                <a:lnTo>
                  <a:pt x="1459" y="3191"/>
                </a:lnTo>
                <a:lnTo>
                  <a:pt x="1459" y="3191"/>
                </a:lnTo>
                <a:lnTo>
                  <a:pt x="1459" y="3194"/>
                </a:lnTo>
                <a:lnTo>
                  <a:pt x="1430" y="3194"/>
                </a:lnTo>
                <a:lnTo>
                  <a:pt x="1430" y="3194"/>
                </a:lnTo>
                <a:close/>
                <a:moveTo>
                  <a:pt x="1416" y="2765"/>
                </a:moveTo>
                <a:lnTo>
                  <a:pt x="1441" y="2792"/>
                </a:lnTo>
                <a:lnTo>
                  <a:pt x="1389" y="2792"/>
                </a:lnTo>
                <a:lnTo>
                  <a:pt x="1416" y="2765"/>
                </a:lnTo>
                <a:close/>
                <a:moveTo>
                  <a:pt x="1459" y="2735"/>
                </a:moveTo>
                <a:lnTo>
                  <a:pt x="1484" y="2760"/>
                </a:lnTo>
                <a:lnTo>
                  <a:pt x="1459" y="2785"/>
                </a:lnTo>
                <a:lnTo>
                  <a:pt x="1459" y="2735"/>
                </a:lnTo>
                <a:close/>
                <a:moveTo>
                  <a:pt x="1451" y="2789"/>
                </a:moveTo>
                <a:lnTo>
                  <a:pt x="1422" y="2760"/>
                </a:lnTo>
                <a:lnTo>
                  <a:pt x="1451" y="2731"/>
                </a:lnTo>
                <a:lnTo>
                  <a:pt x="1451" y="2789"/>
                </a:lnTo>
                <a:close/>
                <a:moveTo>
                  <a:pt x="1490" y="2765"/>
                </a:moveTo>
                <a:lnTo>
                  <a:pt x="1517" y="2792"/>
                </a:lnTo>
                <a:lnTo>
                  <a:pt x="1464" y="2792"/>
                </a:lnTo>
                <a:lnTo>
                  <a:pt x="1490" y="2765"/>
                </a:lnTo>
                <a:close/>
                <a:moveTo>
                  <a:pt x="1534" y="2735"/>
                </a:moveTo>
                <a:lnTo>
                  <a:pt x="1558" y="2760"/>
                </a:lnTo>
                <a:lnTo>
                  <a:pt x="1534" y="2785"/>
                </a:lnTo>
                <a:lnTo>
                  <a:pt x="1534" y="2735"/>
                </a:lnTo>
                <a:close/>
                <a:moveTo>
                  <a:pt x="1525" y="2789"/>
                </a:moveTo>
                <a:lnTo>
                  <a:pt x="1496" y="2760"/>
                </a:lnTo>
                <a:lnTo>
                  <a:pt x="1525" y="2731"/>
                </a:lnTo>
                <a:lnTo>
                  <a:pt x="1525" y="2789"/>
                </a:lnTo>
                <a:close/>
                <a:moveTo>
                  <a:pt x="1565" y="2765"/>
                </a:moveTo>
                <a:lnTo>
                  <a:pt x="1591" y="2792"/>
                </a:lnTo>
                <a:lnTo>
                  <a:pt x="1539" y="2792"/>
                </a:lnTo>
                <a:lnTo>
                  <a:pt x="1565" y="2765"/>
                </a:lnTo>
                <a:close/>
                <a:moveTo>
                  <a:pt x="1608" y="2735"/>
                </a:moveTo>
                <a:lnTo>
                  <a:pt x="1634" y="2760"/>
                </a:lnTo>
                <a:lnTo>
                  <a:pt x="1608" y="2785"/>
                </a:lnTo>
                <a:lnTo>
                  <a:pt x="1608" y="2735"/>
                </a:lnTo>
                <a:close/>
                <a:moveTo>
                  <a:pt x="1600" y="2789"/>
                </a:moveTo>
                <a:lnTo>
                  <a:pt x="1571" y="2760"/>
                </a:lnTo>
                <a:lnTo>
                  <a:pt x="1600" y="2731"/>
                </a:lnTo>
                <a:lnTo>
                  <a:pt x="1600" y="2789"/>
                </a:lnTo>
                <a:close/>
                <a:moveTo>
                  <a:pt x="1639" y="2765"/>
                </a:moveTo>
                <a:lnTo>
                  <a:pt x="1665" y="2792"/>
                </a:lnTo>
                <a:lnTo>
                  <a:pt x="1614" y="2792"/>
                </a:lnTo>
                <a:lnTo>
                  <a:pt x="1639" y="2765"/>
                </a:lnTo>
                <a:close/>
                <a:moveTo>
                  <a:pt x="1683" y="2735"/>
                </a:moveTo>
                <a:lnTo>
                  <a:pt x="1708" y="2760"/>
                </a:lnTo>
                <a:lnTo>
                  <a:pt x="1683" y="2785"/>
                </a:lnTo>
                <a:lnTo>
                  <a:pt x="1683" y="2735"/>
                </a:lnTo>
                <a:close/>
                <a:moveTo>
                  <a:pt x="1674" y="2789"/>
                </a:moveTo>
                <a:lnTo>
                  <a:pt x="1645" y="2760"/>
                </a:lnTo>
                <a:lnTo>
                  <a:pt x="1674" y="2731"/>
                </a:lnTo>
                <a:lnTo>
                  <a:pt x="1674" y="2789"/>
                </a:lnTo>
                <a:close/>
                <a:moveTo>
                  <a:pt x="1713" y="2765"/>
                </a:moveTo>
                <a:lnTo>
                  <a:pt x="1740" y="2792"/>
                </a:lnTo>
                <a:lnTo>
                  <a:pt x="1688" y="2792"/>
                </a:lnTo>
                <a:lnTo>
                  <a:pt x="1713" y="2765"/>
                </a:lnTo>
                <a:close/>
                <a:moveTo>
                  <a:pt x="1758" y="2735"/>
                </a:moveTo>
                <a:lnTo>
                  <a:pt x="1782" y="2760"/>
                </a:lnTo>
                <a:lnTo>
                  <a:pt x="1758" y="2785"/>
                </a:lnTo>
                <a:lnTo>
                  <a:pt x="1758" y="2735"/>
                </a:lnTo>
                <a:close/>
                <a:moveTo>
                  <a:pt x="1749" y="2789"/>
                </a:moveTo>
                <a:lnTo>
                  <a:pt x="1720" y="2760"/>
                </a:lnTo>
                <a:lnTo>
                  <a:pt x="1749" y="2731"/>
                </a:lnTo>
                <a:lnTo>
                  <a:pt x="1749" y="2789"/>
                </a:lnTo>
                <a:close/>
                <a:moveTo>
                  <a:pt x="1789" y="2765"/>
                </a:moveTo>
                <a:lnTo>
                  <a:pt x="1814" y="2792"/>
                </a:lnTo>
                <a:lnTo>
                  <a:pt x="1762" y="2792"/>
                </a:lnTo>
                <a:lnTo>
                  <a:pt x="1789" y="2765"/>
                </a:lnTo>
                <a:close/>
                <a:moveTo>
                  <a:pt x="2346" y="2789"/>
                </a:moveTo>
                <a:lnTo>
                  <a:pt x="2318" y="2760"/>
                </a:lnTo>
                <a:lnTo>
                  <a:pt x="2346" y="2732"/>
                </a:lnTo>
                <a:lnTo>
                  <a:pt x="2346" y="2789"/>
                </a:lnTo>
                <a:close/>
                <a:moveTo>
                  <a:pt x="1898" y="2789"/>
                </a:moveTo>
                <a:lnTo>
                  <a:pt x="1870" y="2760"/>
                </a:lnTo>
                <a:lnTo>
                  <a:pt x="1898" y="2732"/>
                </a:lnTo>
                <a:lnTo>
                  <a:pt x="1898" y="2789"/>
                </a:lnTo>
                <a:close/>
                <a:moveTo>
                  <a:pt x="1907" y="2735"/>
                </a:moveTo>
                <a:lnTo>
                  <a:pt x="1931" y="2760"/>
                </a:lnTo>
                <a:lnTo>
                  <a:pt x="1907" y="2784"/>
                </a:lnTo>
                <a:lnTo>
                  <a:pt x="1907" y="2735"/>
                </a:lnTo>
                <a:close/>
                <a:moveTo>
                  <a:pt x="1973" y="2789"/>
                </a:moveTo>
                <a:lnTo>
                  <a:pt x="1944" y="2760"/>
                </a:lnTo>
                <a:lnTo>
                  <a:pt x="1973" y="2732"/>
                </a:lnTo>
                <a:lnTo>
                  <a:pt x="1973" y="2789"/>
                </a:lnTo>
                <a:close/>
                <a:moveTo>
                  <a:pt x="1982" y="2735"/>
                </a:moveTo>
                <a:lnTo>
                  <a:pt x="2007" y="2760"/>
                </a:lnTo>
                <a:lnTo>
                  <a:pt x="1982" y="2784"/>
                </a:lnTo>
                <a:lnTo>
                  <a:pt x="1982" y="2735"/>
                </a:lnTo>
                <a:close/>
                <a:moveTo>
                  <a:pt x="2047" y="2789"/>
                </a:moveTo>
                <a:lnTo>
                  <a:pt x="2019" y="2760"/>
                </a:lnTo>
                <a:lnTo>
                  <a:pt x="2047" y="2732"/>
                </a:lnTo>
                <a:lnTo>
                  <a:pt x="2047" y="2789"/>
                </a:lnTo>
                <a:close/>
                <a:moveTo>
                  <a:pt x="2056" y="2735"/>
                </a:moveTo>
                <a:lnTo>
                  <a:pt x="2081" y="2760"/>
                </a:lnTo>
                <a:lnTo>
                  <a:pt x="2056" y="2784"/>
                </a:lnTo>
                <a:lnTo>
                  <a:pt x="2056" y="2735"/>
                </a:lnTo>
                <a:close/>
                <a:moveTo>
                  <a:pt x="2197" y="2789"/>
                </a:moveTo>
                <a:lnTo>
                  <a:pt x="2177" y="2769"/>
                </a:lnTo>
                <a:lnTo>
                  <a:pt x="2177" y="2765"/>
                </a:lnTo>
                <a:lnTo>
                  <a:pt x="2177" y="2765"/>
                </a:lnTo>
                <a:lnTo>
                  <a:pt x="2169" y="2758"/>
                </a:lnTo>
                <a:lnTo>
                  <a:pt x="2197" y="2732"/>
                </a:lnTo>
                <a:lnTo>
                  <a:pt x="2197" y="2789"/>
                </a:lnTo>
                <a:close/>
                <a:moveTo>
                  <a:pt x="2121" y="2734"/>
                </a:moveTo>
                <a:lnTo>
                  <a:pt x="2121" y="2734"/>
                </a:lnTo>
                <a:lnTo>
                  <a:pt x="2119" y="2734"/>
                </a:lnTo>
                <a:lnTo>
                  <a:pt x="2121" y="2732"/>
                </a:lnTo>
                <a:lnTo>
                  <a:pt x="2121" y="2734"/>
                </a:lnTo>
                <a:close/>
                <a:moveTo>
                  <a:pt x="2206" y="2735"/>
                </a:moveTo>
                <a:lnTo>
                  <a:pt x="2230" y="2760"/>
                </a:lnTo>
                <a:lnTo>
                  <a:pt x="2206" y="2784"/>
                </a:lnTo>
                <a:lnTo>
                  <a:pt x="2206" y="2735"/>
                </a:lnTo>
                <a:close/>
                <a:moveTo>
                  <a:pt x="2271" y="2789"/>
                </a:moveTo>
                <a:lnTo>
                  <a:pt x="2243" y="2760"/>
                </a:lnTo>
                <a:lnTo>
                  <a:pt x="2271" y="2732"/>
                </a:lnTo>
                <a:lnTo>
                  <a:pt x="2271" y="2789"/>
                </a:lnTo>
                <a:close/>
                <a:moveTo>
                  <a:pt x="2280" y="2785"/>
                </a:moveTo>
                <a:lnTo>
                  <a:pt x="2280" y="2735"/>
                </a:lnTo>
                <a:lnTo>
                  <a:pt x="2306" y="2760"/>
                </a:lnTo>
                <a:lnTo>
                  <a:pt x="2280" y="2785"/>
                </a:lnTo>
                <a:close/>
                <a:moveTo>
                  <a:pt x="1857" y="2760"/>
                </a:moveTo>
                <a:lnTo>
                  <a:pt x="1833" y="2784"/>
                </a:lnTo>
                <a:lnTo>
                  <a:pt x="1833" y="2735"/>
                </a:lnTo>
                <a:lnTo>
                  <a:pt x="1857" y="2760"/>
                </a:lnTo>
                <a:close/>
                <a:moveTo>
                  <a:pt x="1863" y="2767"/>
                </a:moveTo>
                <a:lnTo>
                  <a:pt x="1888" y="2792"/>
                </a:lnTo>
                <a:lnTo>
                  <a:pt x="1837" y="2792"/>
                </a:lnTo>
                <a:lnTo>
                  <a:pt x="1863" y="2767"/>
                </a:lnTo>
                <a:close/>
                <a:moveTo>
                  <a:pt x="1938" y="2767"/>
                </a:moveTo>
                <a:lnTo>
                  <a:pt x="1964" y="2792"/>
                </a:lnTo>
                <a:lnTo>
                  <a:pt x="1913" y="2792"/>
                </a:lnTo>
                <a:lnTo>
                  <a:pt x="1938" y="2767"/>
                </a:lnTo>
                <a:close/>
                <a:moveTo>
                  <a:pt x="2012" y="2767"/>
                </a:moveTo>
                <a:lnTo>
                  <a:pt x="2038" y="2792"/>
                </a:lnTo>
                <a:lnTo>
                  <a:pt x="1987" y="2792"/>
                </a:lnTo>
                <a:lnTo>
                  <a:pt x="2012" y="2767"/>
                </a:lnTo>
                <a:close/>
                <a:moveTo>
                  <a:pt x="2080" y="2774"/>
                </a:moveTo>
                <a:lnTo>
                  <a:pt x="2081" y="2792"/>
                </a:lnTo>
                <a:lnTo>
                  <a:pt x="2061" y="2792"/>
                </a:lnTo>
                <a:lnTo>
                  <a:pt x="2080" y="2774"/>
                </a:lnTo>
                <a:close/>
                <a:moveTo>
                  <a:pt x="2180" y="2784"/>
                </a:moveTo>
                <a:lnTo>
                  <a:pt x="2187" y="2792"/>
                </a:lnTo>
                <a:lnTo>
                  <a:pt x="2182" y="2792"/>
                </a:lnTo>
                <a:lnTo>
                  <a:pt x="2180" y="2784"/>
                </a:lnTo>
                <a:close/>
                <a:moveTo>
                  <a:pt x="2236" y="2767"/>
                </a:moveTo>
                <a:lnTo>
                  <a:pt x="2261" y="2792"/>
                </a:lnTo>
                <a:lnTo>
                  <a:pt x="2211" y="2792"/>
                </a:lnTo>
                <a:lnTo>
                  <a:pt x="2236" y="2767"/>
                </a:lnTo>
                <a:close/>
                <a:moveTo>
                  <a:pt x="2311" y="2767"/>
                </a:moveTo>
                <a:lnTo>
                  <a:pt x="2337" y="2792"/>
                </a:lnTo>
                <a:lnTo>
                  <a:pt x="2286" y="2792"/>
                </a:lnTo>
                <a:lnTo>
                  <a:pt x="2311" y="2767"/>
                </a:lnTo>
                <a:close/>
                <a:moveTo>
                  <a:pt x="2311" y="2754"/>
                </a:moveTo>
                <a:lnTo>
                  <a:pt x="2285" y="2726"/>
                </a:lnTo>
                <a:lnTo>
                  <a:pt x="2339" y="2726"/>
                </a:lnTo>
                <a:lnTo>
                  <a:pt x="2311" y="2754"/>
                </a:lnTo>
                <a:close/>
                <a:moveTo>
                  <a:pt x="2236" y="2754"/>
                </a:moveTo>
                <a:lnTo>
                  <a:pt x="2209" y="2726"/>
                </a:lnTo>
                <a:lnTo>
                  <a:pt x="2264" y="2726"/>
                </a:lnTo>
                <a:lnTo>
                  <a:pt x="2236" y="2754"/>
                </a:lnTo>
                <a:close/>
                <a:moveTo>
                  <a:pt x="2162" y="2753"/>
                </a:moveTo>
                <a:lnTo>
                  <a:pt x="2162" y="2753"/>
                </a:lnTo>
                <a:lnTo>
                  <a:pt x="2156" y="2748"/>
                </a:lnTo>
                <a:lnTo>
                  <a:pt x="2134" y="2726"/>
                </a:lnTo>
                <a:lnTo>
                  <a:pt x="2188" y="2726"/>
                </a:lnTo>
                <a:lnTo>
                  <a:pt x="2162" y="2753"/>
                </a:lnTo>
                <a:close/>
                <a:moveTo>
                  <a:pt x="2088" y="2754"/>
                </a:moveTo>
                <a:lnTo>
                  <a:pt x="2060" y="2726"/>
                </a:lnTo>
                <a:lnTo>
                  <a:pt x="2114" y="2726"/>
                </a:lnTo>
                <a:lnTo>
                  <a:pt x="2088" y="2754"/>
                </a:lnTo>
                <a:close/>
                <a:moveTo>
                  <a:pt x="2012" y="2754"/>
                </a:moveTo>
                <a:lnTo>
                  <a:pt x="1986" y="2726"/>
                </a:lnTo>
                <a:lnTo>
                  <a:pt x="2040" y="2726"/>
                </a:lnTo>
                <a:lnTo>
                  <a:pt x="2012" y="2754"/>
                </a:lnTo>
                <a:close/>
                <a:moveTo>
                  <a:pt x="1938" y="2754"/>
                </a:moveTo>
                <a:lnTo>
                  <a:pt x="1910" y="2726"/>
                </a:lnTo>
                <a:lnTo>
                  <a:pt x="1965" y="2726"/>
                </a:lnTo>
                <a:lnTo>
                  <a:pt x="1938" y="2754"/>
                </a:lnTo>
                <a:close/>
                <a:moveTo>
                  <a:pt x="1863" y="2754"/>
                </a:moveTo>
                <a:lnTo>
                  <a:pt x="1836" y="2726"/>
                </a:lnTo>
                <a:lnTo>
                  <a:pt x="1891" y="2726"/>
                </a:lnTo>
                <a:lnTo>
                  <a:pt x="1863" y="2754"/>
                </a:lnTo>
                <a:close/>
                <a:moveTo>
                  <a:pt x="2355" y="2784"/>
                </a:moveTo>
                <a:lnTo>
                  <a:pt x="2355" y="2735"/>
                </a:lnTo>
                <a:lnTo>
                  <a:pt x="2380" y="2760"/>
                </a:lnTo>
                <a:lnTo>
                  <a:pt x="2355" y="2784"/>
                </a:lnTo>
                <a:close/>
                <a:moveTo>
                  <a:pt x="1824" y="2789"/>
                </a:moveTo>
                <a:lnTo>
                  <a:pt x="1795" y="2760"/>
                </a:lnTo>
                <a:lnTo>
                  <a:pt x="1824" y="2731"/>
                </a:lnTo>
                <a:lnTo>
                  <a:pt x="1824" y="2789"/>
                </a:lnTo>
                <a:close/>
                <a:moveTo>
                  <a:pt x="2385" y="2765"/>
                </a:moveTo>
                <a:lnTo>
                  <a:pt x="2412" y="2792"/>
                </a:lnTo>
                <a:lnTo>
                  <a:pt x="2360" y="2792"/>
                </a:lnTo>
                <a:lnTo>
                  <a:pt x="2385" y="2765"/>
                </a:lnTo>
                <a:close/>
                <a:moveTo>
                  <a:pt x="2429" y="2735"/>
                </a:moveTo>
                <a:lnTo>
                  <a:pt x="2455" y="2760"/>
                </a:lnTo>
                <a:lnTo>
                  <a:pt x="2429" y="2785"/>
                </a:lnTo>
                <a:lnTo>
                  <a:pt x="2429" y="2735"/>
                </a:lnTo>
                <a:close/>
                <a:moveTo>
                  <a:pt x="2421" y="2789"/>
                </a:moveTo>
                <a:lnTo>
                  <a:pt x="2392" y="2760"/>
                </a:lnTo>
                <a:lnTo>
                  <a:pt x="2421" y="2731"/>
                </a:lnTo>
                <a:lnTo>
                  <a:pt x="2421" y="2789"/>
                </a:lnTo>
                <a:close/>
                <a:moveTo>
                  <a:pt x="2461" y="2765"/>
                </a:moveTo>
                <a:lnTo>
                  <a:pt x="2486" y="2792"/>
                </a:lnTo>
                <a:lnTo>
                  <a:pt x="2434" y="2792"/>
                </a:lnTo>
                <a:lnTo>
                  <a:pt x="2461" y="2765"/>
                </a:lnTo>
                <a:close/>
                <a:moveTo>
                  <a:pt x="2491" y="2785"/>
                </a:moveTo>
                <a:lnTo>
                  <a:pt x="2467" y="2760"/>
                </a:lnTo>
                <a:lnTo>
                  <a:pt x="2491" y="2735"/>
                </a:lnTo>
                <a:lnTo>
                  <a:pt x="2491" y="2785"/>
                </a:lnTo>
                <a:close/>
                <a:moveTo>
                  <a:pt x="2461" y="2754"/>
                </a:moveTo>
                <a:lnTo>
                  <a:pt x="2433" y="2726"/>
                </a:lnTo>
                <a:lnTo>
                  <a:pt x="2487" y="2726"/>
                </a:lnTo>
                <a:lnTo>
                  <a:pt x="2461" y="2754"/>
                </a:lnTo>
                <a:close/>
                <a:moveTo>
                  <a:pt x="2385" y="2754"/>
                </a:moveTo>
                <a:lnTo>
                  <a:pt x="2359" y="2726"/>
                </a:lnTo>
                <a:lnTo>
                  <a:pt x="2413" y="2726"/>
                </a:lnTo>
                <a:lnTo>
                  <a:pt x="2385" y="2754"/>
                </a:lnTo>
                <a:close/>
                <a:moveTo>
                  <a:pt x="1789" y="2754"/>
                </a:moveTo>
                <a:lnTo>
                  <a:pt x="1761" y="2726"/>
                </a:lnTo>
                <a:lnTo>
                  <a:pt x="1815" y="2726"/>
                </a:lnTo>
                <a:lnTo>
                  <a:pt x="1789" y="2754"/>
                </a:lnTo>
                <a:close/>
                <a:moveTo>
                  <a:pt x="1713" y="2754"/>
                </a:moveTo>
                <a:lnTo>
                  <a:pt x="1687" y="2726"/>
                </a:lnTo>
                <a:lnTo>
                  <a:pt x="1741" y="2726"/>
                </a:lnTo>
                <a:lnTo>
                  <a:pt x="1713" y="2754"/>
                </a:lnTo>
                <a:close/>
                <a:moveTo>
                  <a:pt x="1639" y="2754"/>
                </a:moveTo>
                <a:lnTo>
                  <a:pt x="1612" y="2726"/>
                </a:lnTo>
                <a:lnTo>
                  <a:pt x="1667" y="2726"/>
                </a:lnTo>
                <a:lnTo>
                  <a:pt x="1639" y="2754"/>
                </a:lnTo>
                <a:close/>
                <a:moveTo>
                  <a:pt x="1565" y="2754"/>
                </a:moveTo>
                <a:lnTo>
                  <a:pt x="1537" y="2726"/>
                </a:lnTo>
                <a:lnTo>
                  <a:pt x="1592" y="2726"/>
                </a:lnTo>
                <a:lnTo>
                  <a:pt x="1565" y="2754"/>
                </a:lnTo>
                <a:close/>
                <a:moveTo>
                  <a:pt x="1490" y="2754"/>
                </a:moveTo>
                <a:lnTo>
                  <a:pt x="1462" y="2726"/>
                </a:lnTo>
                <a:lnTo>
                  <a:pt x="1518" y="2726"/>
                </a:lnTo>
                <a:lnTo>
                  <a:pt x="1490" y="2754"/>
                </a:lnTo>
                <a:close/>
                <a:moveTo>
                  <a:pt x="1416" y="2754"/>
                </a:moveTo>
                <a:lnTo>
                  <a:pt x="1388" y="2726"/>
                </a:lnTo>
                <a:lnTo>
                  <a:pt x="1444" y="2726"/>
                </a:lnTo>
                <a:lnTo>
                  <a:pt x="1416" y="2754"/>
                </a:lnTo>
                <a:close/>
                <a:moveTo>
                  <a:pt x="1366" y="2665"/>
                </a:moveTo>
                <a:lnTo>
                  <a:pt x="1338" y="2637"/>
                </a:lnTo>
                <a:lnTo>
                  <a:pt x="1344" y="2631"/>
                </a:lnTo>
                <a:lnTo>
                  <a:pt x="1366" y="2631"/>
                </a:lnTo>
                <a:lnTo>
                  <a:pt x="1366" y="2665"/>
                </a:lnTo>
                <a:close/>
                <a:moveTo>
                  <a:pt x="1255" y="2071"/>
                </a:moveTo>
                <a:lnTo>
                  <a:pt x="1255" y="2071"/>
                </a:lnTo>
                <a:lnTo>
                  <a:pt x="1250" y="2073"/>
                </a:lnTo>
                <a:lnTo>
                  <a:pt x="1248" y="2075"/>
                </a:lnTo>
                <a:lnTo>
                  <a:pt x="1245" y="2077"/>
                </a:lnTo>
                <a:lnTo>
                  <a:pt x="1245" y="2077"/>
                </a:lnTo>
                <a:lnTo>
                  <a:pt x="1235" y="2077"/>
                </a:lnTo>
                <a:lnTo>
                  <a:pt x="1228" y="2080"/>
                </a:lnTo>
                <a:lnTo>
                  <a:pt x="1226" y="2081"/>
                </a:lnTo>
                <a:lnTo>
                  <a:pt x="1223" y="2083"/>
                </a:lnTo>
                <a:lnTo>
                  <a:pt x="1223" y="2083"/>
                </a:lnTo>
                <a:lnTo>
                  <a:pt x="1223" y="2089"/>
                </a:lnTo>
                <a:lnTo>
                  <a:pt x="1212" y="2089"/>
                </a:lnTo>
                <a:lnTo>
                  <a:pt x="1219" y="2081"/>
                </a:lnTo>
                <a:lnTo>
                  <a:pt x="1242" y="2052"/>
                </a:lnTo>
                <a:lnTo>
                  <a:pt x="1242" y="2052"/>
                </a:lnTo>
                <a:lnTo>
                  <a:pt x="1248" y="2056"/>
                </a:lnTo>
                <a:lnTo>
                  <a:pt x="1252" y="2061"/>
                </a:lnTo>
                <a:lnTo>
                  <a:pt x="1256" y="2063"/>
                </a:lnTo>
                <a:lnTo>
                  <a:pt x="1255" y="2071"/>
                </a:lnTo>
                <a:close/>
                <a:moveTo>
                  <a:pt x="1132" y="1785"/>
                </a:moveTo>
                <a:lnTo>
                  <a:pt x="1132" y="1791"/>
                </a:lnTo>
                <a:lnTo>
                  <a:pt x="1132" y="1791"/>
                </a:lnTo>
                <a:lnTo>
                  <a:pt x="1131" y="1793"/>
                </a:lnTo>
                <a:lnTo>
                  <a:pt x="1130" y="1797"/>
                </a:lnTo>
                <a:lnTo>
                  <a:pt x="1130" y="1797"/>
                </a:lnTo>
                <a:lnTo>
                  <a:pt x="1130" y="1799"/>
                </a:lnTo>
                <a:lnTo>
                  <a:pt x="1130" y="1799"/>
                </a:lnTo>
                <a:lnTo>
                  <a:pt x="1128" y="1802"/>
                </a:lnTo>
                <a:lnTo>
                  <a:pt x="1128" y="1803"/>
                </a:lnTo>
                <a:lnTo>
                  <a:pt x="1130" y="1804"/>
                </a:lnTo>
                <a:lnTo>
                  <a:pt x="1130" y="1804"/>
                </a:lnTo>
                <a:lnTo>
                  <a:pt x="1132" y="1806"/>
                </a:lnTo>
                <a:lnTo>
                  <a:pt x="1132" y="1835"/>
                </a:lnTo>
                <a:lnTo>
                  <a:pt x="1097" y="1835"/>
                </a:lnTo>
                <a:lnTo>
                  <a:pt x="1097" y="1785"/>
                </a:lnTo>
                <a:lnTo>
                  <a:pt x="1132" y="1785"/>
                </a:lnTo>
                <a:close/>
                <a:moveTo>
                  <a:pt x="1097" y="1780"/>
                </a:moveTo>
                <a:lnTo>
                  <a:pt x="1097" y="1774"/>
                </a:lnTo>
                <a:lnTo>
                  <a:pt x="1132" y="1774"/>
                </a:lnTo>
                <a:lnTo>
                  <a:pt x="1132" y="1780"/>
                </a:lnTo>
                <a:lnTo>
                  <a:pt x="1097" y="1780"/>
                </a:lnTo>
                <a:close/>
                <a:moveTo>
                  <a:pt x="1132" y="1841"/>
                </a:moveTo>
                <a:lnTo>
                  <a:pt x="1132" y="1846"/>
                </a:lnTo>
                <a:lnTo>
                  <a:pt x="1097" y="1846"/>
                </a:lnTo>
                <a:lnTo>
                  <a:pt x="1097" y="1841"/>
                </a:lnTo>
                <a:lnTo>
                  <a:pt x="1132" y="1841"/>
                </a:lnTo>
                <a:close/>
                <a:moveTo>
                  <a:pt x="1132" y="1851"/>
                </a:moveTo>
                <a:lnTo>
                  <a:pt x="1132" y="1901"/>
                </a:lnTo>
                <a:lnTo>
                  <a:pt x="1097" y="1901"/>
                </a:lnTo>
                <a:lnTo>
                  <a:pt x="1097" y="1851"/>
                </a:lnTo>
                <a:lnTo>
                  <a:pt x="1132" y="1851"/>
                </a:lnTo>
                <a:close/>
                <a:moveTo>
                  <a:pt x="1132" y="1907"/>
                </a:moveTo>
                <a:lnTo>
                  <a:pt x="1132" y="1913"/>
                </a:lnTo>
                <a:lnTo>
                  <a:pt x="1097" y="1913"/>
                </a:lnTo>
                <a:lnTo>
                  <a:pt x="1097" y="1907"/>
                </a:lnTo>
                <a:lnTo>
                  <a:pt x="1132" y="1907"/>
                </a:lnTo>
                <a:close/>
                <a:moveTo>
                  <a:pt x="1132" y="1919"/>
                </a:moveTo>
                <a:lnTo>
                  <a:pt x="1132" y="1968"/>
                </a:lnTo>
                <a:lnTo>
                  <a:pt x="1097" y="1968"/>
                </a:lnTo>
                <a:lnTo>
                  <a:pt x="1097" y="1919"/>
                </a:lnTo>
                <a:lnTo>
                  <a:pt x="1132" y="1919"/>
                </a:lnTo>
                <a:close/>
                <a:moveTo>
                  <a:pt x="1132" y="1973"/>
                </a:moveTo>
                <a:lnTo>
                  <a:pt x="1132" y="1979"/>
                </a:lnTo>
                <a:lnTo>
                  <a:pt x="1097" y="1979"/>
                </a:lnTo>
                <a:lnTo>
                  <a:pt x="1097" y="1973"/>
                </a:lnTo>
                <a:lnTo>
                  <a:pt x="1132" y="1973"/>
                </a:lnTo>
                <a:close/>
                <a:moveTo>
                  <a:pt x="1485" y="3194"/>
                </a:moveTo>
                <a:lnTo>
                  <a:pt x="1485" y="3194"/>
                </a:lnTo>
                <a:lnTo>
                  <a:pt x="1484" y="3188"/>
                </a:lnTo>
                <a:lnTo>
                  <a:pt x="1484" y="3188"/>
                </a:lnTo>
                <a:lnTo>
                  <a:pt x="1483" y="3177"/>
                </a:lnTo>
                <a:lnTo>
                  <a:pt x="1483" y="3177"/>
                </a:lnTo>
                <a:lnTo>
                  <a:pt x="1484" y="3163"/>
                </a:lnTo>
                <a:lnTo>
                  <a:pt x="1485" y="3159"/>
                </a:lnTo>
                <a:lnTo>
                  <a:pt x="1485" y="3159"/>
                </a:lnTo>
                <a:lnTo>
                  <a:pt x="1488" y="3157"/>
                </a:lnTo>
                <a:lnTo>
                  <a:pt x="1490" y="3155"/>
                </a:lnTo>
                <a:lnTo>
                  <a:pt x="1490" y="3151"/>
                </a:lnTo>
                <a:lnTo>
                  <a:pt x="1490" y="3151"/>
                </a:lnTo>
                <a:lnTo>
                  <a:pt x="1489" y="3149"/>
                </a:lnTo>
                <a:lnTo>
                  <a:pt x="1489" y="3149"/>
                </a:lnTo>
                <a:lnTo>
                  <a:pt x="1485" y="3144"/>
                </a:lnTo>
                <a:lnTo>
                  <a:pt x="1486" y="3118"/>
                </a:lnTo>
                <a:lnTo>
                  <a:pt x="1484" y="3082"/>
                </a:lnTo>
                <a:lnTo>
                  <a:pt x="1484" y="3082"/>
                </a:lnTo>
                <a:lnTo>
                  <a:pt x="1485" y="3077"/>
                </a:lnTo>
                <a:lnTo>
                  <a:pt x="1486" y="3072"/>
                </a:lnTo>
                <a:lnTo>
                  <a:pt x="1486" y="3072"/>
                </a:lnTo>
                <a:lnTo>
                  <a:pt x="1486" y="3052"/>
                </a:lnTo>
                <a:lnTo>
                  <a:pt x="1486" y="3052"/>
                </a:lnTo>
                <a:lnTo>
                  <a:pt x="1486" y="3037"/>
                </a:lnTo>
                <a:lnTo>
                  <a:pt x="1485" y="3019"/>
                </a:lnTo>
                <a:lnTo>
                  <a:pt x="1482" y="3002"/>
                </a:lnTo>
                <a:lnTo>
                  <a:pt x="1479" y="2995"/>
                </a:lnTo>
                <a:lnTo>
                  <a:pt x="1476" y="2988"/>
                </a:lnTo>
                <a:lnTo>
                  <a:pt x="1476" y="2987"/>
                </a:lnTo>
                <a:lnTo>
                  <a:pt x="1485" y="2979"/>
                </a:lnTo>
                <a:lnTo>
                  <a:pt x="1485" y="2979"/>
                </a:lnTo>
                <a:lnTo>
                  <a:pt x="1489" y="2976"/>
                </a:lnTo>
                <a:lnTo>
                  <a:pt x="1489" y="2976"/>
                </a:lnTo>
                <a:lnTo>
                  <a:pt x="1490" y="2975"/>
                </a:lnTo>
                <a:lnTo>
                  <a:pt x="1491" y="2973"/>
                </a:lnTo>
                <a:lnTo>
                  <a:pt x="1491" y="2973"/>
                </a:lnTo>
                <a:lnTo>
                  <a:pt x="1491" y="2972"/>
                </a:lnTo>
                <a:lnTo>
                  <a:pt x="1491" y="2972"/>
                </a:lnTo>
                <a:lnTo>
                  <a:pt x="1489" y="2967"/>
                </a:lnTo>
                <a:lnTo>
                  <a:pt x="1489" y="2967"/>
                </a:lnTo>
                <a:lnTo>
                  <a:pt x="1489" y="2965"/>
                </a:lnTo>
                <a:lnTo>
                  <a:pt x="1488" y="2962"/>
                </a:lnTo>
                <a:lnTo>
                  <a:pt x="1488" y="2962"/>
                </a:lnTo>
                <a:lnTo>
                  <a:pt x="1488" y="2960"/>
                </a:lnTo>
                <a:lnTo>
                  <a:pt x="1486" y="2959"/>
                </a:lnTo>
                <a:lnTo>
                  <a:pt x="1486" y="2959"/>
                </a:lnTo>
                <a:lnTo>
                  <a:pt x="1483" y="2957"/>
                </a:lnTo>
                <a:lnTo>
                  <a:pt x="1476" y="2955"/>
                </a:lnTo>
                <a:lnTo>
                  <a:pt x="1476" y="2955"/>
                </a:lnTo>
                <a:lnTo>
                  <a:pt x="1476" y="2953"/>
                </a:lnTo>
                <a:lnTo>
                  <a:pt x="1476" y="2953"/>
                </a:lnTo>
                <a:lnTo>
                  <a:pt x="1477" y="2948"/>
                </a:lnTo>
                <a:lnTo>
                  <a:pt x="1477" y="2948"/>
                </a:lnTo>
                <a:lnTo>
                  <a:pt x="1478" y="2942"/>
                </a:lnTo>
                <a:lnTo>
                  <a:pt x="1478" y="2931"/>
                </a:lnTo>
                <a:lnTo>
                  <a:pt x="1478" y="2931"/>
                </a:lnTo>
                <a:lnTo>
                  <a:pt x="1478" y="2924"/>
                </a:lnTo>
                <a:lnTo>
                  <a:pt x="1478" y="2924"/>
                </a:lnTo>
                <a:lnTo>
                  <a:pt x="1478" y="2921"/>
                </a:lnTo>
                <a:lnTo>
                  <a:pt x="1478" y="2921"/>
                </a:lnTo>
                <a:lnTo>
                  <a:pt x="1479" y="2892"/>
                </a:lnTo>
                <a:lnTo>
                  <a:pt x="1479" y="2892"/>
                </a:lnTo>
                <a:lnTo>
                  <a:pt x="1479" y="2881"/>
                </a:lnTo>
                <a:lnTo>
                  <a:pt x="1479" y="2881"/>
                </a:lnTo>
                <a:lnTo>
                  <a:pt x="1479" y="2870"/>
                </a:lnTo>
                <a:lnTo>
                  <a:pt x="1478" y="2865"/>
                </a:lnTo>
                <a:lnTo>
                  <a:pt x="1477" y="2859"/>
                </a:lnTo>
                <a:lnTo>
                  <a:pt x="1477" y="2859"/>
                </a:lnTo>
                <a:lnTo>
                  <a:pt x="1477" y="2859"/>
                </a:lnTo>
                <a:lnTo>
                  <a:pt x="1477" y="2859"/>
                </a:lnTo>
                <a:lnTo>
                  <a:pt x="1473" y="2852"/>
                </a:lnTo>
                <a:lnTo>
                  <a:pt x="1469" y="2851"/>
                </a:lnTo>
                <a:lnTo>
                  <a:pt x="1466" y="2850"/>
                </a:lnTo>
                <a:lnTo>
                  <a:pt x="1466" y="2850"/>
                </a:lnTo>
                <a:lnTo>
                  <a:pt x="1457" y="2851"/>
                </a:lnTo>
                <a:lnTo>
                  <a:pt x="1451" y="2852"/>
                </a:lnTo>
                <a:lnTo>
                  <a:pt x="1449" y="2851"/>
                </a:lnTo>
                <a:lnTo>
                  <a:pt x="1448" y="2851"/>
                </a:lnTo>
                <a:lnTo>
                  <a:pt x="1448" y="2851"/>
                </a:lnTo>
                <a:lnTo>
                  <a:pt x="1438" y="2856"/>
                </a:lnTo>
                <a:lnTo>
                  <a:pt x="1428" y="2860"/>
                </a:lnTo>
                <a:lnTo>
                  <a:pt x="1420" y="2866"/>
                </a:lnTo>
                <a:lnTo>
                  <a:pt x="1420" y="2866"/>
                </a:lnTo>
                <a:lnTo>
                  <a:pt x="1415" y="2867"/>
                </a:lnTo>
                <a:lnTo>
                  <a:pt x="1412" y="2869"/>
                </a:lnTo>
                <a:lnTo>
                  <a:pt x="1412" y="2869"/>
                </a:lnTo>
                <a:lnTo>
                  <a:pt x="1405" y="2872"/>
                </a:lnTo>
                <a:lnTo>
                  <a:pt x="1388" y="2884"/>
                </a:lnTo>
                <a:lnTo>
                  <a:pt x="1388" y="2884"/>
                </a:lnTo>
                <a:lnTo>
                  <a:pt x="1381" y="2884"/>
                </a:lnTo>
                <a:lnTo>
                  <a:pt x="1381" y="2884"/>
                </a:lnTo>
                <a:lnTo>
                  <a:pt x="1381" y="2884"/>
                </a:lnTo>
                <a:lnTo>
                  <a:pt x="1381" y="2807"/>
                </a:lnTo>
                <a:lnTo>
                  <a:pt x="2076" y="2807"/>
                </a:lnTo>
                <a:lnTo>
                  <a:pt x="2043" y="2876"/>
                </a:lnTo>
                <a:lnTo>
                  <a:pt x="2052" y="2882"/>
                </a:lnTo>
                <a:lnTo>
                  <a:pt x="2024" y="2945"/>
                </a:lnTo>
                <a:lnTo>
                  <a:pt x="1607" y="3501"/>
                </a:lnTo>
                <a:lnTo>
                  <a:pt x="1607" y="3194"/>
                </a:lnTo>
                <a:lnTo>
                  <a:pt x="1485" y="3194"/>
                </a:lnTo>
                <a:close/>
                <a:moveTo>
                  <a:pt x="2015" y="2965"/>
                </a:moveTo>
                <a:lnTo>
                  <a:pt x="1993" y="3013"/>
                </a:lnTo>
                <a:lnTo>
                  <a:pt x="1607" y="3529"/>
                </a:lnTo>
                <a:lnTo>
                  <a:pt x="1607" y="3508"/>
                </a:lnTo>
                <a:lnTo>
                  <a:pt x="2015" y="2965"/>
                </a:lnTo>
                <a:close/>
                <a:moveTo>
                  <a:pt x="1856" y="3317"/>
                </a:moveTo>
                <a:lnTo>
                  <a:pt x="1857" y="3318"/>
                </a:lnTo>
                <a:lnTo>
                  <a:pt x="1854" y="3330"/>
                </a:lnTo>
                <a:lnTo>
                  <a:pt x="1851" y="3328"/>
                </a:lnTo>
                <a:lnTo>
                  <a:pt x="1687" y="3741"/>
                </a:lnTo>
                <a:lnTo>
                  <a:pt x="1687" y="3741"/>
                </a:lnTo>
                <a:lnTo>
                  <a:pt x="1685" y="3739"/>
                </a:lnTo>
                <a:lnTo>
                  <a:pt x="1680" y="3736"/>
                </a:lnTo>
                <a:lnTo>
                  <a:pt x="1675" y="3735"/>
                </a:lnTo>
                <a:lnTo>
                  <a:pt x="1668" y="3735"/>
                </a:lnTo>
                <a:lnTo>
                  <a:pt x="1668" y="3735"/>
                </a:lnTo>
                <a:lnTo>
                  <a:pt x="1663" y="3736"/>
                </a:lnTo>
                <a:lnTo>
                  <a:pt x="1658" y="3737"/>
                </a:lnTo>
                <a:lnTo>
                  <a:pt x="1653" y="3740"/>
                </a:lnTo>
                <a:lnTo>
                  <a:pt x="1650" y="3742"/>
                </a:lnTo>
                <a:lnTo>
                  <a:pt x="1647" y="3746"/>
                </a:lnTo>
                <a:lnTo>
                  <a:pt x="1645" y="3748"/>
                </a:lnTo>
                <a:lnTo>
                  <a:pt x="1644" y="3754"/>
                </a:lnTo>
                <a:lnTo>
                  <a:pt x="1643" y="3759"/>
                </a:lnTo>
                <a:lnTo>
                  <a:pt x="1644" y="3765"/>
                </a:lnTo>
                <a:lnTo>
                  <a:pt x="1645" y="3770"/>
                </a:lnTo>
                <a:lnTo>
                  <a:pt x="1607" y="3815"/>
                </a:lnTo>
                <a:lnTo>
                  <a:pt x="1607" y="3537"/>
                </a:lnTo>
                <a:lnTo>
                  <a:pt x="1983" y="3033"/>
                </a:lnTo>
                <a:lnTo>
                  <a:pt x="1856" y="3317"/>
                </a:lnTo>
                <a:close/>
                <a:moveTo>
                  <a:pt x="1974" y="3134"/>
                </a:moveTo>
                <a:lnTo>
                  <a:pt x="1964" y="3164"/>
                </a:lnTo>
                <a:lnTo>
                  <a:pt x="1960" y="3149"/>
                </a:lnTo>
                <a:lnTo>
                  <a:pt x="1974" y="3134"/>
                </a:lnTo>
                <a:close/>
                <a:moveTo>
                  <a:pt x="1953" y="3208"/>
                </a:moveTo>
                <a:lnTo>
                  <a:pt x="1951" y="3209"/>
                </a:lnTo>
                <a:lnTo>
                  <a:pt x="1952" y="3206"/>
                </a:lnTo>
                <a:lnTo>
                  <a:pt x="1953" y="3208"/>
                </a:lnTo>
                <a:close/>
                <a:moveTo>
                  <a:pt x="1951" y="3196"/>
                </a:moveTo>
                <a:lnTo>
                  <a:pt x="1944" y="3214"/>
                </a:lnTo>
                <a:lnTo>
                  <a:pt x="1935" y="3221"/>
                </a:lnTo>
                <a:lnTo>
                  <a:pt x="1935" y="3220"/>
                </a:lnTo>
                <a:lnTo>
                  <a:pt x="1949" y="3188"/>
                </a:lnTo>
                <a:lnTo>
                  <a:pt x="1951" y="3196"/>
                </a:lnTo>
                <a:close/>
                <a:moveTo>
                  <a:pt x="1929" y="3268"/>
                </a:moveTo>
                <a:lnTo>
                  <a:pt x="1929" y="3268"/>
                </a:lnTo>
                <a:lnTo>
                  <a:pt x="1929" y="3268"/>
                </a:lnTo>
                <a:lnTo>
                  <a:pt x="1929" y="3268"/>
                </a:lnTo>
                <a:close/>
                <a:moveTo>
                  <a:pt x="1865" y="3425"/>
                </a:moveTo>
                <a:lnTo>
                  <a:pt x="1861" y="3439"/>
                </a:lnTo>
                <a:lnTo>
                  <a:pt x="1858" y="3429"/>
                </a:lnTo>
                <a:lnTo>
                  <a:pt x="1865" y="3425"/>
                </a:lnTo>
                <a:close/>
                <a:moveTo>
                  <a:pt x="1855" y="3415"/>
                </a:moveTo>
                <a:lnTo>
                  <a:pt x="1866" y="3386"/>
                </a:lnTo>
                <a:lnTo>
                  <a:pt x="1871" y="3405"/>
                </a:lnTo>
                <a:lnTo>
                  <a:pt x="1855" y="3415"/>
                </a:lnTo>
                <a:close/>
                <a:moveTo>
                  <a:pt x="1871" y="3421"/>
                </a:moveTo>
                <a:lnTo>
                  <a:pt x="1876" y="3419"/>
                </a:lnTo>
                <a:lnTo>
                  <a:pt x="1884" y="3450"/>
                </a:lnTo>
                <a:lnTo>
                  <a:pt x="1866" y="3462"/>
                </a:lnTo>
                <a:lnTo>
                  <a:pt x="1862" y="3446"/>
                </a:lnTo>
                <a:lnTo>
                  <a:pt x="1871" y="3421"/>
                </a:lnTo>
                <a:close/>
                <a:moveTo>
                  <a:pt x="1881" y="3381"/>
                </a:moveTo>
                <a:lnTo>
                  <a:pt x="1872" y="3347"/>
                </a:lnTo>
                <a:lnTo>
                  <a:pt x="1892" y="3355"/>
                </a:lnTo>
                <a:lnTo>
                  <a:pt x="1881" y="3381"/>
                </a:lnTo>
                <a:close/>
                <a:moveTo>
                  <a:pt x="1881" y="3313"/>
                </a:moveTo>
                <a:lnTo>
                  <a:pt x="1914" y="3294"/>
                </a:lnTo>
                <a:lnTo>
                  <a:pt x="1903" y="3322"/>
                </a:lnTo>
                <a:lnTo>
                  <a:pt x="1881" y="3313"/>
                </a:lnTo>
                <a:close/>
                <a:moveTo>
                  <a:pt x="1902" y="3287"/>
                </a:moveTo>
                <a:lnTo>
                  <a:pt x="1921" y="3247"/>
                </a:lnTo>
                <a:lnTo>
                  <a:pt x="1924" y="3245"/>
                </a:lnTo>
                <a:lnTo>
                  <a:pt x="1928" y="3259"/>
                </a:lnTo>
                <a:lnTo>
                  <a:pt x="1922" y="3273"/>
                </a:lnTo>
                <a:lnTo>
                  <a:pt x="1902" y="3287"/>
                </a:lnTo>
                <a:close/>
                <a:moveTo>
                  <a:pt x="1855" y="3469"/>
                </a:moveTo>
                <a:lnTo>
                  <a:pt x="1854" y="3470"/>
                </a:lnTo>
                <a:lnTo>
                  <a:pt x="1854" y="3468"/>
                </a:lnTo>
                <a:lnTo>
                  <a:pt x="1855" y="3469"/>
                </a:lnTo>
                <a:close/>
                <a:moveTo>
                  <a:pt x="1826" y="3487"/>
                </a:moveTo>
                <a:lnTo>
                  <a:pt x="1846" y="3439"/>
                </a:lnTo>
                <a:lnTo>
                  <a:pt x="1851" y="3461"/>
                </a:lnTo>
                <a:lnTo>
                  <a:pt x="1847" y="3474"/>
                </a:lnTo>
                <a:lnTo>
                  <a:pt x="1826" y="3487"/>
                </a:lnTo>
                <a:close/>
                <a:moveTo>
                  <a:pt x="1839" y="3498"/>
                </a:moveTo>
                <a:lnTo>
                  <a:pt x="1817" y="3553"/>
                </a:lnTo>
                <a:lnTo>
                  <a:pt x="1806" y="3517"/>
                </a:lnTo>
                <a:lnTo>
                  <a:pt x="1839" y="3498"/>
                </a:lnTo>
                <a:close/>
                <a:moveTo>
                  <a:pt x="1793" y="3629"/>
                </a:moveTo>
                <a:lnTo>
                  <a:pt x="1796" y="3633"/>
                </a:lnTo>
                <a:lnTo>
                  <a:pt x="1791" y="3636"/>
                </a:lnTo>
                <a:lnTo>
                  <a:pt x="1793" y="3629"/>
                </a:lnTo>
                <a:close/>
                <a:moveTo>
                  <a:pt x="1784" y="3640"/>
                </a:moveTo>
                <a:lnTo>
                  <a:pt x="1766" y="3651"/>
                </a:lnTo>
                <a:lnTo>
                  <a:pt x="1784" y="3601"/>
                </a:lnTo>
                <a:lnTo>
                  <a:pt x="1791" y="3622"/>
                </a:lnTo>
                <a:lnTo>
                  <a:pt x="1784" y="3640"/>
                </a:lnTo>
                <a:close/>
                <a:moveTo>
                  <a:pt x="1793" y="3578"/>
                </a:moveTo>
                <a:lnTo>
                  <a:pt x="1793" y="3578"/>
                </a:lnTo>
                <a:lnTo>
                  <a:pt x="1799" y="3560"/>
                </a:lnTo>
                <a:lnTo>
                  <a:pt x="1803" y="3573"/>
                </a:lnTo>
                <a:lnTo>
                  <a:pt x="1793" y="3578"/>
                </a:lnTo>
                <a:close/>
                <a:moveTo>
                  <a:pt x="1804" y="3588"/>
                </a:moveTo>
                <a:lnTo>
                  <a:pt x="1800" y="3598"/>
                </a:lnTo>
                <a:lnTo>
                  <a:pt x="1798" y="3591"/>
                </a:lnTo>
                <a:lnTo>
                  <a:pt x="1804" y="3588"/>
                </a:lnTo>
                <a:close/>
                <a:moveTo>
                  <a:pt x="1484" y="4292"/>
                </a:moveTo>
                <a:lnTo>
                  <a:pt x="1484" y="4292"/>
                </a:lnTo>
                <a:lnTo>
                  <a:pt x="1444" y="4294"/>
                </a:lnTo>
                <a:lnTo>
                  <a:pt x="1437" y="4294"/>
                </a:lnTo>
                <a:lnTo>
                  <a:pt x="1435" y="4290"/>
                </a:lnTo>
                <a:lnTo>
                  <a:pt x="1427" y="4222"/>
                </a:lnTo>
                <a:lnTo>
                  <a:pt x="1491" y="4222"/>
                </a:lnTo>
                <a:lnTo>
                  <a:pt x="1518" y="4267"/>
                </a:lnTo>
                <a:lnTo>
                  <a:pt x="1506" y="4295"/>
                </a:lnTo>
                <a:lnTo>
                  <a:pt x="1506" y="4295"/>
                </a:lnTo>
                <a:lnTo>
                  <a:pt x="1497" y="4292"/>
                </a:lnTo>
                <a:lnTo>
                  <a:pt x="1484" y="4292"/>
                </a:lnTo>
                <a:lnTo>
                  <a:pt x="1484" y="4292"/>
                </a:lnTo>
                <a:close/>
                <a:moveTo>
                  <a:pt x="1498" y="4445"/>
                </a:moveTo>
                <a:lnTo>
                  <a:pt x="1498" y="4445"/>
                </a:lnTo>
                <a:lnTo>
                  <a:pt x="1482" y="4444"/>
                </a:lnTo>
                <a:lnTo>
                  <a:pt x="1470" y="4444"/>
                </a:lnTo>
                <a:lnTo>
                  <a:pt x="1492" y="4408"/>
                </a:lnTo>
                <a:lnTo>
                  <a:pt x="1493" y="4408"/>
                </a:lnTo>
                <a:lnTo>
                  <a:pt x="1498" y="4445"/>
                </a:lnTo>
                <a:close/>
                <a:moveTo>
                  <a:pt x="1322" y="4128"/>
                </a:moveTo>
                <a:lnTo>
                  <a:pt x="1328" y="4159"/>
                </a:lnTo>
                <a:lnTo>
                  <a:pt x="1322" y="4160"/>
                </a:lnTo>
                <a:lnTo>
                  <a:pt x="1313" y="4202"/>
                </a:lnTo>
                <a:lnTo>
                  <a:pt x="1313" y="4202"/>
                </a:lnTo>
                <a:lnTo>
                  <a:pt x="1313" y="4202"/>
                </a:lnTo>
                <a:lnTo>
                  <a:pt x="1310" y="4201"/>
                </a:lnTo>
                <a:lnTo>
                  <a:pt x="1307" y="4199"/>
                </a:lnTo>
                <a:lnTo>
                  <a:pt x="1303" y="4192"/>
                </a:lnTo>
                <a:lnTo>
                  <a:pt x="1302" y="4188"/>
                </a:lnTo>
                <a:lnTo>
                  <a:pt x="1301" y="4182"/>
                </a:lnTo>
                <a:lnTo>
                  <a:pt x="1301" y="4182"/>
                </a:lnTo>
                <a:lnTo>
                  <a:pt x="1287" y="4032"/>
                </a:lnTo>
                <a:lnTo>
                  <a:pt x="1346" y="4031"/>
                </a:lnTo>
                <a:lnTo>
                  <a:pt x="1353" y="4076"/>
                </a:lnTo>
                <a:lnTo>
                  <a:pt x="1353" y="4076"/>
                </a:lnTo>
                <a:lnTo>
                  <a:pt x="1336" y="4095"/>
                </a:lnTo>
                <a:lnTo>
                  <a:pt x="1336" y="4095"/>
                </a:lnTo>
                <a:lnTo>
                  <a:pt x="1330" y="4101"/>
                </a:lnTo>
                <a:lnTo>
                  <a:pt x="1327" y="4107"/>
                </a:lnTo>
                <a:lnTo>
                  <a:pt x="1324" y="4113"/>
                </a:lnTo>
                <a:lnTo>
                  <a:pt x="1323" y="4117"/>
                </a:lnTo>
                <a:lnTo>
                  <a:pt x="1322" y="4126"/>
                </a:lnTo>
                <a:lnTo>
                  <a:pt x="1322" y="4128"/>
                </a:lnTo>
                <a:lnTo>
                  <a:pt x="1322" y="4128"/>
                </a:lnTo>
                <a:close/>
                <a:moveTo>
                  <a:pt x="1298" y="3956"/>
                </a:moveTo>
                <a:lnTo>
                  <a:pt x="1298" y="3956"/>
                </a:lnTo>
                <a:lnTo>
                  <a:pt x="1294" y="3953"/>
                </a:lnTo>
                <a:lnTo>
                  <a:pt x="1391" y="3823"/>
                </a:lnTo>
                <a:lnTo>
                  <a:pt x="1599" y="3823"/>
                </a:lnTo>
                <a:lnTo>
                  <a:pt x="1541" y="3892"/>
                </a:lnTo>
                <a:lnTo>
                  <a:pt x="1541" y="3892"/>
                </a:lnTo>
                <a:lnTo>
                  <a:pt x="1540" y="3892"/>
                </a:lnTo>
                <a:lnTo>
                  <a:pt x="1540" y="3892"/>
                </a:lnTo>
                <a:lnTo>
                  <a:pt x="1532" y="3888"/>
                </a:lnTo>
                <a:lnTo>
                  <a:pt x="1526" y="3888"/>
                </a:lnTo>
                <a:lnTo>
                  <a:pt x="1522" y="3889"/>
                </a:lnTo>
                <a:lnTo>
                  <a:pt x="1520" y="3892"/>
                </a:lnTo>
                <a:lnTo>
                  <a:pt x="1520" y="3892"/>
                </a:lnTo>
                <a:lnTo>
                  <a:pt x="1460" y="3959"/>
                </a:lnTo>
                <a:lnTo>
                  <a:pt x="1460" y="3959"/>
                </a:lnTo>
                <a:lnTo>
                  <a:pt x="1444" y="3955"/>
                </a:lnTo>
                <a:lnTo>
                  <a:pt x="1298" y="3956"/>
                </a:lnTo>
                <a:close/>
                <a:moveTo>
                  <a:pt x="1389" y="4029"/>
                </a:moveTo>
                <a:lnTo>
                  <a:pt x="1390" y="4035"/>
                </a:lnTo>
                <a:lnTo>
                  <a:pt x="1390" y="4035"/>
                </a:lnTo>
                <a:lnTo>
                  <a:pt x="1369" y="4058"/>
                </a:lnTo>
                <a:lnTo>
                  <a:pt x="1365" y="4031"/>
                </a:lnTo>
                <a:lnTo>
                  <a:pt x="1389" y="4029"/>
                </a:lnTo>
                <a:close/>
                <a:moveTo>
                  <a:pt x="1401" y="4098"/>
                </a:moveTo>
                <a:lnTo>
                  <a:pt x="1410" y="4151"/>
                </a:lnTo>
                <a:lnTo>
                  <a:pt x="1386" y="4152"/>
                </a:lnTo>
                <a:lnTo>
                  <a:pt x="1380" y="4119"/>
                </a:lnTo>
                <a:lnTo>
                  <a:pt x="1401" y="4098"/>
                </a:lnTo>
                <a:close/>
                <a:moveTo>
                  <a:pt x="1408" y="4090"/>
                </a:moveTo>
                <a:lnTo>
                  <a:pt x="1427" y="4070"/>
                </a:lnTo>
                <a:lnTo>
                  <a:pt x="1427" y="4070"/>
                </a:lnTo>
                <a:lnTo>
                  <a:pt x="1484" y="4194"/>
                </a:lnTo>
                <a:lnTo>
                  <a:pt x="1425" y="4197"/>
                </a:lnTo>
                <a:lnTo>
                  <a:pt x="1420" y="4151"/>
                </a:lnTo>
                <a:lnTo>
                  <a:pt x="1418" y="4151"/>
                </a:lnTo>
                <a:lnTo>
                  <a:pt x="1408" y="4090"/>
                </a:lnTo>
                <a:close/>
                <a:moveTo>
                  <a:pt x="1412" y="4485"/>
                </a:moveTo>
                <a:lnTo>
                  <a:pt x="1412" y="4485"/>
                </a:lnTo>
                <a:lnTo>
                  <a:pt x="1439" y="4487"/>
                </a:lnTo>
                <a:lnTo>
                  <a:pt x="1462" y="4489"/>
                </a:lnTo>
                <a:lnTo>
                  <a:pt x="1452" y="4502"/>
                </a:lnTo>
                <a:lnTo>
                  <a:pt x="1422" y="4502"/>
                </a:lnTo>
                <a:lnTo>
                  <a:pt x="1422" y="4502"/>
                </a:lnTo>
                <a:lnTo>
                  <a:pt x="1417" y="4492"/>
                </a:lnTo>
                <a:lnTo>
                  <a:pt x="1410" y="4485"/>
                </a:lnTo>
                <a:lnTo>
                  <a:pt x="1410" y="4485"/>
                </a:lnTo>
                <a:lnTo>
                  <a:pt x="1412" y="4485"/>
                </a:lnTo>
                <a:lnTo>
                  <a:pt x="1412" y="4485"/>
                </a:lnTo>
                <a:close/>
                <a:moveTo>
                  <a:pt x="1446" y="4051"/>
                </a:moveTo>
                <a:lnTo>
                  <a:pt x="1489" y="4006"/>
                </a:lnTo>
                <a:lnTo>
                  <a:pt x="1557" y="4152"/>
                </a:lnTo>
                <a:lnTo>
                  <a:pt x="1533" y="4233"/>
                </a:lnTo>
                <a:lnTo>
                  <a:pt x="1532" y="4234"/>
                </a:lnTo>
                <a:lnTo>
                  <a:pt x="1446" y="4051"/>
                </a:lnTo>
                <a:close/>
                <a:moveTo>
                  <a:pt x="1500" y="3995"/>
                </a:moveTo>
                <a:lnTo>
                  <a:pt x="1565" y="3927"/>
                </a:lnTo>
                <a:lnTo>
                  <a:pt x="1565" y="3927"/>
                </a:lnTo>
                <a:lnTo>
                  <a:pt x="1565" y="3927"/>
                </a:lnTo>
                <a:lnTo>
                  <a:pt x="1565" y="3927"/>
                </a:lnTo>
                <a:lnTo>
                  <a:pt x="1566" y="3925"/>
                </a:lnTo>
                <a:lnTo>
                  <a:pt x="1568" y="3924"/>
                </a:lnTo>
                <a:lnTo>
                  <a:pt x="1568" y="3924"/>
                </a:lnTo>
                <a:lnTo>
                  <a:pt x="1568" y="3924"/>
                </a:lnTo>
                <a:lnTo>
                  <a:pt x="1568" y="3924"/>
                </a:lnTo>
                <a:lnTo>
                  <a:pt x="1569" y="3919"/>
                </a:lnTo>
                <a:lnTo>
                  <a:pt x="1568" y="3915"/>
                </a:lnTo>
                <a:lnTo>
                  <a:pt x="1564" y="3910"/>
                </a:lnTo>
                <a:lnTo>
                  <a:pt x="1561" y="3905"/>
                </a:lnTo>
                <a:lnTo>
                  <a:pt x="1661" y="3787"/>
                </a:lnTo>
                <a:lnTo>
                  <a:pt x="1671" y="3793"/>
                </a:lnTo>
                <a:lnTo>
                  <a:pt x="1565" y="4123"/>
                </a:lnTo>
                <a:lnTo>
                  <a:pt x="1500" y="3995"/>
                </a:lnTo>
                <a:close/>
                <a:moveTo>
                  <a:pt x="1989" y="3091"/>
                </a:moveTo>
                <a:lnTo>
                  <a:pt x="1989" y="3093"/>
                </a:lnTo>
                <a:lnTo>
                  <a:pt x="1987" y="3100"/>
                </a:lnTo>
                <a:lnTo>
                  <a:pt x="1983" y="3103"/>
                </a:lnTo>
                <a:lnTo>
                  <a:pt x="1989" y="3091"/>
                </a:lnTo>
                <a:close/>
                <a:moveTo>
                  <a:pt x="1386" y="3823"/>
                </a:moveTo>
                <a:lnTo>
                  <a:pt x="1292" y="3949"/>
                </a:lnTo>
                <a:lnTo>
                  <a:pt x="1292" y="3949"/>
                </a:lnTo>
                <a:lnTo>
                  <a:pt x="1286" y="3945"/>
                </a:lnTo>
                <a:lnTo>
                  <a:pt x="1280" y="3943"/>
                </a:lnTo>
                <a:lnTo>
                  <a:pt x="1369" y="3823"/>
                </a:lnTo>
                <a:lnTo>
                  <a:pt x="1386" y="3823"/>
                </a:lnTo>
                <a:close/>
                <a:moveTo>
                  <a:pt x="1283" y="4210"/>
                </a:moveTo>
                <a:lnTo>
                  <a:pt x="1220" y="4215"/>
                </a:lnTo>
                <a:lnTo>
                  <a:pt x="1200" y="4034"/>
                </a:lnTo>
                <a:lnTo>
                  <a:pt x="1263" y="4031"/>
                </a:lnTo>
                <a:lnTo>
                  <a:pt x="1283" y="4210"/>
                </a:lnTo>
                <a:close/>
                <a:moveTo>
                  <a:pt x="1605" y="4431"/>
                </a:moveTo>
                <a:lnTo>
                  <a:pt x="1569" y="4442"/>
                </a:lnTo>
                <a:lnTo>
                  <a:pt x="1566" y="4442"/>
                </a:lnTo>
                <a:lnTo>
                  <a:pt x="1564" y="4423"/>
                </a:lnTo>
                <a:lnTo>
                  <a:pt x="1599" y="4421"/>
                </a:lnTo>
                <a:lnTo>
                  <a:pt x="1599" y="4421"/>
                </a:lnTo>
                <a:lnTo>
                  <a:pt x="1602" y="4427"/>
                </a:lnTo>
                <a:lnTo>
                  <a:pt x="1607" y="4433"/>
                </a:lnTo>
                <a:lnTo>
                  <a:pt x="1605" y="4431"/>
                </a:lnTo>
                <a:close/>
                <a:moveTo>
                  <a:pt x="1565" y="4336"/>
                </a:moveTo>
                <a:lnTo>
                  <a:pt x="1563" y="4326"/>
                </a:lnTo>
                <a:lnTo>
                  <a:pt x="1638" y="4339"/>
                </a:lnTo>
                <a:lnTo>
                  <a:pt x="1638" y="4339"/>
                </a:lnTo>
                <a:lnTo>
                  <a:pt x="1628" y="4342"/>
                </a:lnTo>
                <a:lnTo>
                  <a:pt x="1618" y="4346"/>
                </a:lnTo>
                <a:lnTo>
                  <a:pt x="1620" y="4346"/>
                </a:lnTo>
                <a:lnTo>
                  <a:pt x="1558" y="4348"/>
                </a:lnTo>
                <a:lnTo>
                  <a:pt x="1558" y="4346"/>
                </a:lnTo>
                <a:lnTo>
                  <a:pt x="1565" y="4336"/>
                </a:lnTo>
                <a:close/>
                <a:moveTo>
                  <a:pt x="1548" y="4297"/>
                </a:moveTo>
                <a:lnTo>
                  <a:pt x="1513" y="4335"/>
                </a:lnTo>
                <a:lnTo>
                  <a:pt x="1536" y="4281"/>
                </a:lnTo>
                <a:lnTo>
                  <a:pt x="1584" y="4226"/>
                </a:lnTo>
                <a:lnTo>
                  <a:pt x="1548" y="4297"/>
                </a:lnTo>
                <a:close/>
                <a:moveTo>
                  <a:pt x="1629" y="4061"/>
                </a:moveTo>
                <a:lnTo>
                  <a:pt x="1587" y="4163"/>
                </a:lnTo>
                <a:lnTo>
                  <a:pt x="1576" y="4142"/>
                </a:lnTo>
                <a:lnTo>
                  <a:pt x="1625" y="4017"/>
                </a:lnTo>
                <a:lnTo>
                  <a:pt x="1629" y="4014"/>
                </a:lnTo>
                <a:lnTo>
                  <a:pt x="1629" y="4061"/>
                </a:lnTo>
                <a:close/>
                <a:moveTo>
                  <a:pt x="1646" y="4018"/>
                </a:moveTo>
                <a:lnTo>
                  <a:pt x="1646" y="4005"/>
                </a:lnTo>
                <a:lnTo>
                  <a:pt x="1652" y="4003"/>
                </a:lnTo>
                <a:lnTo>
                  <a:pt x="1646" y="4018"/>
                </a:lnTo>
                <a:close/>
                <a:moveTo>
                  <a:pt x="1663" y="3977"/>
                </a:moveTo>
                <a:lnTo>
                  <a:pt x="1646" y="3987"/>
                </a:lnTo>
                <a:lnTo>
                  <a:pt x="1647" y="3961"/>
                </a:lnTo>
                <a:lnTo>
                  <a:pt x="1663" y="3923"/>
                </a:lnTo>
                <a:lnTo>
                  <a:pt x="1668" y="3963"/>
                </a:lnTo>
                <a:lnTo>
                  <a:pt x="1663" y="3977"/>
                </a:lnTo>
                <a:close/>
                <a:moveTo>
                  <a:pt x="1668" y="3859"/>
                </a:moveTo>
                <a:lnTo>
                  <a:pt x="1667" y="3852"/>
                </a:lnTo>
                <a:lnTo>
                  <a:pt x="1691" y="3787"/>
                </a:lnTo>
                <a:lnTo>
                  <a:pt x="1697" y="3790"/>
                </a:lnTo>
                <a:lnTo>
                  <a:pt x="1672" y="3858"/>
                </a:lnTo>
                <a:lnTo>
                  <a:pt x="1668" y="3859"/>
                </a:lnTo>
                <a:close/>
                <a:moveTo>
                  <a:pt x="1683" y="3946"/>
                </a:moveTo>
                <a:lnTo>
                  <a:pt x="1674" y="3893"/>
                </a:lnTo>
                <a:lnTo>
                  <a:pt x="1683" y="3867"/>
                </a:lnTo>
                <a:lnTo>
                  <a:pt x="1738" y="3835"/>
                </a:lnTo>
                <a:lnTo>
                  <a:pt x="1683" y="3946"/>
                </a:lnTo>
                <a:close/>
                <a:moveTo>
                  <a:pt x="1693" y="3846"/>
                </a:moveTo>
                <a:lnTo>
                  <a:pt x="1711" y="3797"/>
                </a:lnTo>
                <a:lnTo>
                  <a:pt x="1748" y="3815"/>
                </a:lnTo>
                <a:lnTo>
                  <a:pt x="1693" y="3846"/>
                </a:lnTo>
                <a:close/>
                <a:moveTo>
                  <a:pt x="1729" y="3770"/>
                </a:moveTo>
                <a:lnTo>
                  <a:pt x="1741" y="3747"/>
                </a:lnTo>
                <a:lnTo>
                  <a:pt x="1752" y="3779"/>
                </a:lnTo>
                <a:lnTo>
                  <a:pt x="1729" y="3770"/>
                </a:lnTo>
                <a:close/>
                <a:moveTo>
                  <a:pt x="1752" y="3725"/>
                </a:moveTo>
                <a:lnTo>
                  <a:pt x="1746" y="3704"/>
                </a:lnTo>
                <a:lnTo>
                  <a:pt x="1758" y="3673"/>
                </a:lnTo>
                <a:lnTo>
                  <a:pt x="1776" y="3661"/>
                </a:lnTo>
                <a:lnTo>
                  <a:pt x="1753" y="3724"/>
                </a:lnTo>
                <a:lnTo>
                  <a:pt x="1752" y="3725"/>
                </a:lnTo>
                <a:close/>
                <a:moveTo>
                  <a:pt x="1768" y="3778"/>
                </a:moveTo>
                <a:lnTo>
                  <a:pt x="1756" y="3739"/>
                </a:lnTo>
                <a:lnTo>
                  <a:pt x="1791" y="3719"/>
                </a:lnTo>
                <a:lnTo>
                  <a:pt x="1768" y="3778"/>
                </a:lnTo>
                <a:close/>
                <a:moveTo>
                  <a:pt x="1799" y="3696"/>
                </a:moveTo>
                <a:lnTo>
                  <a:pt x="1760" y="3720"/>
                </a:lnTo>
                <a:lnTo>
                  <a:pt x="1783" y="3658"/>
                </a:lnTo>
                <a:lnTo>
                  <a:pt x="1799" y="3647"/>
                </a:lnTo>
                <a:lnTo>
                  <a:pt x="1808" y="3673"/>
                </a:lnTo>
                <a:lnTo>
                  <a:pt x="1799" y="3696"/>
                </a:lnTo>
                <a:close/>
                <a:moveTo>
                  <a:pt x="1803" y="3605"/>
                </a:moveTo>
                <a:lnTo>
                  <a:pt x="1807" y="3591"/>
                </a:lnTo>
                <a:lnTo>
                  <a:pt x="1815" y="3622"/>
                </a:lnTo>
                <a:lnTo>
                  <a:pt x="1810" y="3626"/>
                </a:lnTo>
                <a:lnTo>
                  <a:pt x="1803" y="3605"/>
                </a:lnTo>
                <a:close/>
                <a:moveTo>
                  <a:pt x="1817" y="3649"/>
                </a:moveTo>
                <a:lnTo>
                  <a:pt x="1813" y="3639"/>
                </a:lnTo>
                <a:lnTo>
                  <a:pt x="1819" y="3636"/>
                </a:lnTo>
                <a:lnTo>
                  <a:pt x="1820" y="3640"/>
                </a:lnTo>
                <a:lnTo>
                  <a:pt x="1817" y="3649"/>
                </a:lnTo>
                <a:close/>
                <a:moveTo>
                  <a:pt x="1834" y="3610"/>
                </a:moveTo>
                <a:lnTo>
                  <a:pt x="1824" y="3576"/>
                </a:lnTo>
                <a:lnTo>
                  <a:pt x="1853" y="3560"/>
                </a:lnTo>
                <a:lnTo>
                  <a:pt x="1834" y="3610"/>
                </a:lnTo>
                <a:close/>
                <a:moveTo>
                  <a:pt x="1861" y="3539"/>
                </a:moveTo>
                <a:lnTo>
                  <a:pt x="1820" y="3563"/>
                </a:lnTo>
                <a:lnTo>
                  <a:pt x="1819" y="3561"/>
                </a:lnTo>
                <a:lnTo>
                  <a:pt x="1844" y="3493"/>
                </a:lnTo>
                <a:lnTo>
                  <a:pt x="1858" y="3484"/>
                </a:lnTo>
                <a:lnTo>
                  <a:pt x="1869" y="3518"/>
                </a:lnTo>
                <a:lnTo>
                  <a:pt x="1861" y="3539"/>
                </a:lnTo>
                <a:close/>
                <a:moveTo>
                  <a:pt x="1877" y="3498"/>
                </a:moveTo>
                <a:lnTo>
                  <a:pt x="1871" y="3476"/>
                </a:lnTo>
                <a:lnTo>
                  <a:pt x="1887" y="3465"/>
                </a:lnTo>
                <a:lnTo>
                  <a:pt x="1888" y="3468"/>
                </a:lnTo>
                <a:lnTo>
                  <a:pt x="1877" y="3498"/>
                </a:lnTo>
                <a:close/>
                <a:moveTo>
                  <a:pt x="1899" y="3443"/>
                </a:moveTo>
                <a:lnTo>
                  <a:pt x="1890" y="3410"/>
                </a:lnTo>
                <a:lnTo>
                  <a:pt x="1920" y="3391"/>
                </a:lnTo>
                <a:lnTo>
                  <a:pt x="1899" y="3443"/>
                </a:lnTo>
                <a:close/>
                <a:moveTo>
                  <a:pt x="1928" y="3369"/>
                </a:moveTo>
                <a:lnTo>
                  <a:pt x="1886" y="3396"/>
                </a:lnTo>
                <a:lnTo>
                  <a:pt x="1884" y="3389"/>
                </a:lnTo>
                <a:lnTo>
                  <a:pt x="1895" y="3356"/>
                </a:lnTo>
                <a:lnTo>
                  <a:pt x="1929" y="3368"/>
                </a:lnTo>
                <a:lnTo>
                  <a:pt x="1928" y="3369"/>
                </a:lnTo>
                <a:close/>
                <a:moveTo>
                  <a:pt x="1941" y="3338"/>
                </a:moveTo>
                <a:lnTo>
                  <a:pt x="1908" y="3324"/>
                </a:lnTo>
                <a:lnTo>
                  <a:pt x="1921" y="3290"/>
                </a:lnTo>
                <a:lnTo>
                  <a:pt x="1932" y="3283"/>
                </a:lnTo>
                <a:lnTo>
                  <a:pt x="1942" y="3332"/>
                </a:lnTo>
                <a:lnTo>
                  <a:pt x="1941" y="3338"/>
                </a:lnTo>
                <a:close/>
                <a:moveTo>
                  <a:pt x="1939" y="3242"/>
                </a:moveTo>
                <a:lnTo>
                  <a:pt x="1943" y="3230"/>
                </a:lnTo>
                <a:lnTo>
                  <a:pt x="1956" y="3221"/>
                </a:lnTo>
                <a:lnTo>
                  <a:pt x="1960" y="3245"/>
                </a:lnTo>
                <a:lnTo>
                  <a:pt x="1943" y="3259"/>
                </a:lnTo>
                <a:lnTo>
                  <a:pt x="1939" y="3242"/>
                </a:lnTo>
                <a:close/>
                <a:moveTo>
                  <a:pt x="1952" y="3304"/>
                </a:moveTo>
                <a:lnTo>
                  <a:pt x="1946" y="3275"/>
                </a:lnTo>
                <a:lnTo>
                  <a:pt x="1966" y="3264"/>
                </a:lnTo>
                <a:lnTo>
                  <a:pt x="1952" y="3304"/>
                </a:lnTo>
                <a:close/>
                <a:moveTo>
                  <a:pt x="1975" y="3231"/>
                </a:moveTo>
                <a:lnTo>
                  <a:pt x="1972" y="3210"/>
                </a:lnTo>
                <a:lnTo>
                  <a:pt x="1986" y="3201"/>
                </a:lnTo>
                <a:lnTo>
                  <a:pt x="1975" y="3231"/>
                </a:lnTo>
                <a:close/>
                <a:moveTo>
                  <a:pt x="1994" y="3177"/>
                </a:moveTo>
                <a:lnTo>
                  <a:pt x="1970" y="3196"/>
                </a:lnTo>
                <a:lnTo>
                  <a:pt x="1971" y="3203"/>
                </a:lnTo>
                <a:lnTo>
                  <a:pt x="1965" y="3172"/>
                </a:lnTo>
                <a:lnTo>
                  <a:pt x="1982" y="3125"/>
                </a:lnTo>
                <a:lnTo>
                  <a:pt x="1994" y="3113"/>
                </a:lnTo>
                <a:lnTo>
                  <a:pt x="2003" y="3149"/>
                </a:lnTo>
                <a:lnTo>
                  <a:pt x="1994" y="3177"/>
                </a:lnTo>
                <a:close/>
                <a:moveTo>
                  <a:pt x="2015" y="3114"/>
                </a:moveTo>
                <a:lnTo>
                  <a:pt x="2009" y="3096"/>
                </a:lnTo>
                <a:lnTo>
                  <a:pt x="2014" y="3092"/>
                </a:lnTo>
                <a:lnTo>
                  <a:pt x="2021" y="3094"/>
                </a:lnTo>
                <a:lnTo>
                  <a:pt x="2015" y="3114"/>
                </a:lnTo>
                <a:close/>
                <a:moveTo>
                  <a:pt x="2034" y="3055"/>
                </a:moveTo>
                <a:lnTo>
                  <a:pt x="2005" y="3083"/>
                </a:lnTo>
                <a:lnTo>
                  <a:pt x="2003" y="3071"/>
                </a:lnTo>
                <a:lnTo>
                  <a:pt x="2016" y="3035"/>
                </a:lnTo>
                <a:lnTo>
                  <a:pt x="2070" y="2922"/>
                </a:lnTo>
                <a:lnTo>
                  <a:pt x="2076" y="2926"/>
                </a:lnTo>
                <a:lnTo>
                  <a:pt x="2034" y="3055"/>
                </a:lnTo>
                <a:close/>
                <a:moveTo>
                  <a:pt x="2132" y="2851"/>
                </a:moveTo>
                <a:lnTo>
                  <a:pt x="2133" y="2849"/>
                </a:lnTo>
                <a:lnTo>
                  <a:pt x="2133" y="2853"/>
                </a:lnTo>
                <a:lnTo>
                  <a:pt x="2132" y="2851"/>
                </a:lnTo>
                <a:close/>
                <a:moveTo>
                  <a:pt x="2194" y="3121"/>
                </a:moveTo>
                <a:lnTo>
                  <a:pt x="2186" y="3078"/>
                </a:lnTo>
                <a:lnTo>
                  <a:pt x="2170" y="3081"/>
                </a:lnTo>
                <a:lnTo>
                  <a:pt x="2140" y="2867"/>
                </a:lnTo>
                <a:lnTo>
                  <a:pt x="2153" y="2864"/>
                </a:lnTo>
                <a:lnTo>
                  <a:pt x="2139" y="2859"/>
                </a:lnTo>
                <a:lnTo>
                  <a:pt x="2136" y="2838"/>
                </a:lnTo>
                <a:lnTo>
                  <a:pt x="2141" y="2822"/>
                </a:lnTo>
                <a:lnTo>
                  <a:pt x="2141" y="2826"/>
                </a:lnTo>
                <a:lnTo>
                  <a:pt x="2164" y="2807"/>
                </a:lnTo>
                <a:lnTo>
                  <a:pt x="2281" y="2807"/>
                </a:lnTo>
                <a:lnTo>
                  <a:pt x="2491" y="2807"/>
                </a:lnTo>
                <a:lnTo>
                  <a:pt x="2491" y="2915"/>
                </a:lnTo>
                <a:lnTo>
                  <a:pt x="2207" y="3324"/>
                </a:lnTo>
                <a:lnTo>
                  <a:pt x="2200" y="3273"/>
                </a:lnTo>
                <a:lnTo>
                  <a:pt x="2228" y="3268"/>
                </a:lnTo>
                <a:lnTo>
                  <a:pt x="2204" y="3120"/>
                </a:lnTo>
                <a:lnTo>
                  <a:pt x="2194" y="3121"/>
                </a:lnTo>
                <a:close/>
                <a:moveTo>
                  <a:pt x="2204" y="3324"/>
                </a:moveTo>
                <a:lnTo>
                  <a:pt x="2207" y="3324"/>
                </a:lnTo>
                <a:lnTo>
                  <a:pt x="2205" y="3327"/>
                </a:lnTo>
                <a:lnTo>
                  <a:pt x="2204" y="3324"/>
                </a:lnTo>
                <a:close/>
                <a:moveTo>
                  <a:pt x="2463" y="3097"/>
                </a:moveTo>
                <a:lnTo>
                  <a:pt x="2456" y="3061"/>
                </a:lnTo>
                <a:lnTo>
                  <a:pt x="2491" y="3055"/>
                </a:lnTo>
                <a:lnTo>
                  <a:pt x="2491" y="3055"/>
                </a:lnTo>
                <a:lnTo>
                  <a:pt x="2463" y="3097"/>
                </a:lnTo>
                <a:close/>
                <a:moveTo>
                  <a:pt x="2807" y="2498"/>
                </a:moveTo>
                <a:lnTo>
                  <a:pt x="2807" y="2498"/>
                </a:lnTo>
                <a:lnTo>
                  <a:pt x="2814" y="2498"/>
                </a:lnTo>
                <a:lnTo>
                  <a:pt x="2807" y="2498"/>
                </a:lnTo>
                <a:close/>
                <a:moveTo>
                  <a:pt x="2731" y="1558"/>
                </a:moveTo>
                <a:lnTo>
                  <a:pt x="2731" y="1558"/>
                </a:lnTo>
                <a:lnTo>
                  <a:pt x="2718" y="1558"/>
                </a:lnTo>
                <a:lnTo>
                  <a:pt x="2709" y="1561"/>
                </a:lnTo>
                <a:lnTo>
                  <a:pt x="2697" y="1533"/>
                </a:lnTo>
                <a:lnTo>
                  <a:pt x="2723" y="1488"/>
                </a:lnTo>
                <a:lnTo>
                  <a:pt x="2786" y="1488"/>
                </a:lnTo>
                <a:lnTo>
                  <a:pt x="2779" y="1556"/>
                </a:lnTo>
                <a:lnTo>
                  <a:pt x="2778" y="1559"/>
                </a:lnTo>
                <a:lnTo>
                  <a:pt x="2778" y="1559"/>
                </a:lnTo>
                <a:lnTo>
                  <a:pt x="2770" y="1559"/>
                </a:lnTo>
                <a:lnTo>
                  <a:pt x="2731" y="1558"/>
                </a:lnTo>
                <a:lnTo>
                  <a:pt x="2731" y="1558"/>
                </a:lnTo>
                <a:close/>
                <a:moveTo>
                  <a:pt x="2745" y="1710"/>
                </a:moveTo>
                <a:lnTo>
                  <a:pt x="2745" y="1710"/>
                </a:lnTo>
                <a:lnTo>
                  <a:pt x="2732" y="1710"/>
                </a:lnTo>
                <a:lnTo>
                  <a:pt x="2717" y="1711"/>
                </a:lnTo>
                <a:lnTo>
                  <a:pt x="2721" y="1674"/>
                </a:lnTo>
                <a:lnTo>
                  <a:pt x="2723" y="1674"/>
                </a:lnTo>
                <a:lnTo>
                  <a:pt x="2745" y="1710"/>
                </a:lnTo>
                <a:close/>
                <a:moveTo>
                  <a:pt x="2647" y="1190"/>
                </a:moveTo>
                <a:lnTo>
                  <a:pt x="2647" y="1190"/>
                </a:lnTo>
                <a:lnTo>
                  <a:pt x="2647" y="1190"/>
                </a:lnTo>
                <a:lnTo>
                  <a:pt x="2648" y="1191"/>
                </a:lnTo>
                <a:lnTo>
                  <a:pt x="2648" y="1191"/>
                </a:lnTo>
                <a:lnTo>
                  <a:pt x="2650" y="1192"/>
                </a:lnTo>
                <a:lnTo>
                  <a:pt x="2650" y="1192"/>
                </a:lnTo>
                <a:lnTo>
                  <a:pt x="2650" y="1193"/>
                </a:lnTo>
                <a:lnTo>
                  <a:pt x="2714" y="1260"/>
                </a:lnTo>
                <a:lnTo>
                  <a:pt x="2650" y="1389"/>
                </a:lnTo>
                <a:lnTo>
                  <a:pt x="2544" y="1059"/>
                </a:lnTo>
                <a:lnTo>
                  <a:pt x="2553" y="1053"/>
                </a:lnTo>
                <a:lnTo>
                  <a:pt x="2654" y="1171"/>
                </a:lnTo>
                <a:lnTo>
                  <a:pt x="2654" y="1171"/>
                </a:lnTo>
                <a:lnTo>
                  <a:pt x="2650" y="1176"/>
                </a:lnTo>
                <a:lnTo>
                  <a:pt x="2647" y="1181"/>
                </a:lnTo>
                <a:lnTo>
                  <a:pt x="2646" y="1185"/>
                </a:lnTo>
                <a:lnTo>
                  <a:pt x="2647" y="1190"/>
                </a:lnTo>
                <a:lnTo>
                  <a:pt x="2647" y="1190"/>
                </a:lnTo>
                <a:close/>
                <a:moveTo>
                  <a:pt x="2726" y="1272"/>
                </a:moveTo>
                <a:lnTo>
                  <a:pt x="2769" y="1316"/>
                </a:lnTo>
                <a:lnTo>
                  <a:pt x="2683" y="1500"/>
                </a:lnTo>
                <a:lnTo>
                  <a:pt x="2682" y="1499"/>
                </a:lnTo>
                <a:lnTo>
                  <a:pt x="2658" y="1418"/>
                </a:lnTo>
                <a:lnTo>
                  <a:pt x="2726" y="1272"/>
                </a:lnTo>
                <a:close/>
                <a:moveTo>
                  <a:pt x="2803" y="1751"/>
                </a:moveTo>
                <a:lnTo>
                  <a:pt x="2803" y="1751"/>
                </a:lnTo>
                <a:lnTo>
                  <a:pt x="2804" y="1751"/>
                </a:lnTo>
                <a:lnTo>
                  <a:pt x="2804" y="1751"/>
                </a:lnTo>
                <a:lnTo>
                  <a:pt x="2798" y="1758"/>
                </a:lnTo>
                <a:lnTo>
                  <a:pt x="2793" y="1768"/>
                </a:lnTo>
                <a:lnTo>
                  <a:pt x="2763" y="1768"/>
                </a:lnTo>
                <a:lnTo>
                  <a:pt x="2753" y="1755"/>
                </a:lnTo>
                <a:lnTo>
                  <a:pt x="2753" y="1755"/>
                </a:lnTo>
                <a:lnTo>
                  <a:pt x="2775" y="1753"/>
                </a:lnTo>
                <a:lnTo>
                  <a:pt x="2803" y="1751"/>
                </a:lnTo>
                <a:lnTo>
                  <a:pt x="2803" y="1751"/>
                </a:lnTo>
                <a:close/>
                <a:moveTo>
                  <a:pt x="2797" y="1417"/>
                </a:moveTo>
                <a:lnTo>
                  <a:pt x="2794" y="1417"/>
                </a:lnTo>
                <a:lnTo>
                  <a:pt x="2790" y="1462"/>
                </a:lnTo>
                <a:lnTo>
                  <a:pt x="2731" y="1460"/>
                </a:lnTo>
                <a:lnTo>
                  <a:pt x="2731" y="1460"/>
                </a:lnTo>
                <a:lnTo>
                  <a:pt x="2787" y="1336"/>
                </a:lnTo>
                <a:lnTo>
                  <a:pt x="2807" y="1355"/>
                </a:lnTo>
                <a:lnTo>
                  <a:pt x="2797" y="1417"/>
                </a:lnTo>
                <a:close/>
                <a:moveTo>
                  <a:pt x="2814" y="1362"/>
                </a:moveTo>
                <a:lnTo>
                  <a:pt x="2835" y="1384"/>
                </a:lnTo>
                <a:lnTo>
                  <a:pt x="2829" y="1418"/>
                </a:lnTo>
                <a:lnTo>
                  <a:pt x="2805" y="1417"/>
                </a:lnTo>
                <a:lnTo>
                  <a:pt x="2814" y="1362"/>
                </a:lnTo>
                <a:close/>
                <a:moveTo>
                  <a:pt x="2825" y="1301"/>
                </a:moveTo>
                <a:lnTo>
                  <a:pt x="2825" y="1295"/>
                </a:lnTo>
                <a:lnTo>
                  <a:pt x="2850" y="1296"/>
                </a:lnTo>
                <a:lnTo>
                  <a:pt x="2845" y="1324"/>
                </a:lnTo>
                <a:lnTo>
                  <a:pt x="2845" y="1324"/>
                </a:lnTo>
                <a:lnTo>
                  <a:pt x="2825" y="1301"/>
                </a:lnTo>
                <a:lnTo>
                  <a:pt x="2825" y="1301"/>
                </a:lnTo>
                <a:close/>
                <a:moveTo>
                  <a:pt x="2770" y="1221"/>
                </a:moveTo>
                <a:lnTo>
                  <a:pt x="2770" y="1221"/>
                </a:lnTo>
                <a:lnTo>
                  <a:pt x="2755" y="1225"/>
                </a:lnTo>
                <a:lnTo>
                  <a:pt x="2755" y="1225"/>
                </a:lnTo>
                <a:lnTo>
                  <a:pt x="2695" y="1157"/>
                </a:lnTo>
                <a:lnTo>
                  <a:pt x="2695" y="1157"/>
                </a:lnTo>
                <a:lnTo>
                  <a:pt x="2692" y="1155"/>
                </a:lnTo>
                <a:lnTo>
                  <a:pt x="2689" y="1154"/>
                </a:lnTo>
                <a:lnTo>
                  <a:pt x="2683" y="1154"/>
                </a:lnTo>
                <a:lnTo>
                  <a:pt x="2674" y="1156"/>
                </a:lnTo>
                <a:lnTo>
                  <a:pt x="2674" y="1156"/>
                </a:lnTo>
                <a:lnTo>
                  <a:pt x="2674" y="1157"/>
                </a:lnTo>
                <a:lnTo>
                  <a:pt x="2570" y="1036"/>
                </a:lnTo>
                <a:lnTo>
                  <a:pt x="2570" y="1036"/>
                </a:lnTo>
                <a:lnTo>
                  <a:pt x="2571" y="1031"/>
                </a:lnTo>
                <a:lnTo>
                  <a:pt x="2571" y="1025"/>
                </a:lnTo>
                <a:lnTo>
                  <a:pt x="2571" y="1020"/>
                </a:lnTo>
                <a:lnTo>
                  <a:pt x="2569" y="1014"/>
                </a:lnTo>
                <a:lnTo>
                  <a:pt x="2567" y="1010"/>
                </a:lnTo>
                <a:lnTo>
                  <a:pt x="2565" y="1008"/>
                </a:lnTo>
                <a:lnTo>
                  <a:pt x="2562" y="1006"/>
                </a:lnTo>
                <a:lnTo>
                  <a:pt x="2557" y="1003"/>
                </a:lnTo>
                <a:lnTo>
                  <a:pt x="2552" y="1002"/>
                </a:lnTo>
                <a:lnTo>
                  <a:pt x="2545" y="1001"/>
                </a:lnTo>
                <a:lnTo>
                  <a:pt x="2545" y="1001"/>
                </a:lnTo>
                <a:lnTo>
                  <a:pt x="2540" y="1001"/>
                </a:lnTo>
                <a:lnTo>
                  <a:pt x="2535" y="1002"/>
                </a:lnTo>
                <a:lnTo>
                  <a:pt x="2530" y="1004"/>
                </a:lnTo>
                <a:lnTo>
                  <a:pt x="2527" y="1007"/>
                </a:lnTo>
                <a:lnTo>
                  <a:pt x="2363" y="594"/>
                </a:lnTo>
                <a:lnTo>
                  <a:pt x="2361" y="595"/>
                </a:lnTo>
                <a:lnTo>
                  <a:pt x="2356" y="584"/>
                </a:lnTo>
                <a:lnTo>
                  <a:pt x="2359" y="583"/>
                </a:lnTo>
                <a:lnTo>
                  <a:pt x="2230" y="299"/>
                </a:lnTo>
                <a:lnTo>
                  <a:pt x="2920" y="1219"/>
                </a:lnTo>
                <a:lnTo>
                  <a:pt x="2920" y="1219"/>
                </a:lnTo>
                <a:lnTo>
                  <a:pt x="2917" y="1222"/>
                </a:lnTo>
                <a:lnTo>
                  <a:pt x="2770" y="1221"/>
                </a:lnTo>
                <a:close/>
                <a:moveTo>
                  <a:pt x="2412" y="839"/>
                </a:moveTo>
                <a:lnTo>
                  <a:pt x="2416" y="826"/>
                </a:lnTo>
                <a:lnTo>
                  <a:pt x="2421" y="843"/>
                </a:lnTo>
                <a:lnTo>
                  <a:pt x="2421" y="843"/>
                </a:lnTo>
                <a:lnTo>
                  <a:pt x="2412" y="839"/>
                </a:lnTo>
                <a:close/>
                <a:moveTo>
                  <a:pt x="2417" y="857"/>
                </a:moveTo>
                <a:lnTo>
                  <a:pt x="2414" y="864"/>
                </a:lnTo>
                <a:lnTo>
                  <a:pt x="2411" y="854"/>
                </a:lnTo>
                <a:lnTo>
                  <a:pt x="2417" y="857"/>
                </a:lnTo>
                <a:close/>
                <a:moveTo>
                  <a:pt x="2420" y="894"/>
                </a:moveTo>
                <a:lnTo>
                  <a:pt x="2424" y="901"/>
                </a:lnTo>
                <a:lnTo>
                  <a:pt x="2419" y="899"/>
                </a:lnTo>
                <a:lnTo>
                  <a:pt x="2420" y="894"/>
                </a:lnTo>
                <a:close/>
                <a:moveTo>
                  <a:pt x="2423" y="887"/>
                </a:moveTo>
                <a:lnTo>
                  <a:pt x="2429" y="865"/>
                </a:lnTo>
                <a:lnTo>
                  <a:pt x="2449" y="916"/>
                </a:lnTo>
                <a:lnTo>
                  <a:pt x="2429" y="905"/>
                </a:lnTo>
                <a:lnTo>
                  <a:pt x="2423" y="887"/>
                </a:lnTo>
                <a:close/>
                <a:moveTo>
                  <a:pt x="2407" y="783"/>
                </a:moveTo>
                <a:lnTo>
                  <a:pt x="2397" y="819"/>
                </a:lnTo>
                <a:lnTo>
                  <a:pt x="2376" y="762"/>
                </a:lnTo>
                <a:lnTo>
                  <a:pt x="2407" y="783"/>
                </a:lnTo>
                <a:close/>
                <a:moveTo>
                  <a:pt x="2368" y="739"/>
                </a:moveTo>
                <a:lnTo>
                  <a:pt x="2362" y="726"/>
                </a:lnTo>
                <a:lnTo>
                  <a:pt x="2369" y="704"/>
                </a:lnTo>
                <a:lnTo>
                  <a:pt x="2389" y="753"/>
                </a:lnTo>
                <a:lnTo>
                  <a:pt x="2368" y="739"/>
                </a:lnTo>
                <a:close/>
                <a:moveTo>
                  <a:pt x="2361" y="736"/>
                </a:moveTo>
                <a:lnTo>
                  <a:pt x="2360" y="735"/>
                </a:lnTo>
                <a:lnTo>
                  <a:pt x="2360" y="733"/>
                </a:lnTo>
                <a:lnTo>
                  <a:pt x="2361" y="736"/>
                </a:lnTo>
                <a:close/>
                <a:moveTo>
                  <a:pt x="2332" y="578"/>
                </a:moveTo>
                <a:lnTo>
                  <a:pt x="2311" y="587"/>
                </a:lnTo>
                <a:lnTo>
                  <a:pt x="2300" y="560"/>
                </a:lnTo>
                <a:lnTo>
                  <a:pt x="2332" y="578"/>
                </a:lnTo>
                <a:close/>
                <a:moveTo>
                  <a:pt x="2293" y="539"/>
                </a:moveTo>
                <a:lnTo>
                  <a:pt x="2287" y="525"/>
                </a:lnTo>
                <a:lnTo>
                  <a:pt x="2290" y="511"/>
                </a:lnTo>
                <a:lnTo>
                  <a:pt x="2293" y="513"/>
                </a:lnTo>
                <a:lnTo>
                  <a:pt x="2312" y="553"/>
                </a:lnTo>
                <a:lnTo>
                  <a:pt x="2293" y="539"/>
                </a:lnTo>
                <a:close/>
                <a:moveTo>
                  <a:pt x="2343" y="613"/>
                </a:moveTo>
                <a:lnTo>
                  <a:pt x="2333" y="646"/>
                </a:lnTo>
                <a:lnTo>
                  <a:pt x="2323" y="620"/>
                </a:lnTo>
                <a:lnTo>
                  <a:pt x="2343" y="613"/>
                </a:lnTo>
                <a:close/>
                <a:moveTo>
                  <a:pt x="2339" y="685"/>
                </a:moveTo>
                <a:lnTo>
                  <a:pt x="2343" y="687"/>
                </a:lnTo>
                <a:lnTo>
                  <a:pt x="2352" y="711"/>
                </a:lnTo>
                <a:lnTo>
                  <a:pt x="2348" y="726"/>
                </a:lnTo>
                <a:lnTo>
                  <a:pt x="2331" y="716"/>
                </a:lnTo>
                <a:lnTo>
                  <a:pt x="2339" y="685"/>
                </a:lnTo>
                <a:close/>
                <a:moveTo>
                  <a:pt x="2350" y="690"/>
                </a:moveTo>
                <a:lnTo>
                  <a:pt x="2356" y="695"/>
                </a:lnTo>
                <a:lnTo>
                  <a:pt x="2354" y="704"/>
                </a:lnTo>
                <a:lnTo>
                  <a:pt x="2350" y="690"/>
                </a:lnTo>
                <a:close/>
                <a:moveTo>
                  <a:pt x="2343" y="671"/>
                </a:moveTo>
                <a:lnTo>
                  <a:pt x="2348" y="652"/>
                </a:lnTo>
                <a:lnTo>
                  <a:pt x="2360" y="680"/>
                </a:lnTo>
                <a:lnTo>
                  <a:pt x="2343" y="671"/>
                </a:lnTo>
                <a:close/>
                <a:moveTo>
                  <a:pt x="2286" y="534"/>
                </a:moveTo>
                <a:lnTo>
                  <a:pt x="2286" y="534"/>
                </a:lnTo>
                <a:lnTo>
                  <a:pt x="2286" y="533"/>
                </a:lnTo>
                <a:lnTo>
                  <a:pt x="2286" y="534"/>
                </a:lnTo>
                <a:close/>
                <a:moveTo>
                  <a:pt x="2280" y="485"/>
                </a:moveTo>
                <a:lnTo>
                  <a:pt x="2280" y="487"/>
                </a:lnTo>
                <a:lnTo>
                  <a:pt x="2271" y="480"/>
                </a:lnTo>
                <a:lnTo>
                  <a:pt x="2264" y="462"/>
                </a:lnTo>
                <a:lnTo>
                  <a:pt x="2265" y="454"/>
                </a:lnTo>
                <a:lnTo>
                  <a:pt x="2280" y="485"/>
                </a:lnTo>
                <a:close/>
                <a:moveTo>
                  <a:pt x="2264" y="475"/>
                </a:moveTo>
                <a:lnTo>
                  <a:pt x="2261" y="474"/>
                </a:lnTo>
                <a:lnTo>
                  <a:pt x="2261" y="472"/>
                </a:lnTo>
                <a:lnTo>
                  <a:pt x="2264" y="475"/>
                </a:lnTo>
                <a:close/>
                <a:moveTo>
                  <a:pt x="2253" y="415"/>
                </a:moveTo>
                <a:lnTo>
                  <a:pt x="2251" y="429"/>
                </a:lnTo>
                <a:lnTo>
                  <a:pt x="2241" y="400"/>
                </a:lnTo>
                <a:lnTo>
                  <a:pt x="2253" y="415"/>
                </a:lnTo>
                <a:close/>
                <a:moveTo>
                  <a:pt x="2230" y="368"/>
                </a:moveTo>
                <a:lnTo>
                  <a:pt x="2228" y="366"/>
                </a:lnTo>
                <a:lnTo>
                  <a:pt x="2224" y="358"/>
                </a:lnTo>
                <a:lnTo>
                  <a:pt x="2226" y="357"/>
                </a:lnTo>
                <a:lnTo>
                  <a:pt x="2230" y="368"/>
                </a:lnTo>
                <a:close/>
                <a:moveTo>
                  <a:pt x="2892" y="2062"/>
                </a:moveTo>
                <a:lnTo>
                  <a:pt x="2918" y="2088"/>
                </a:lnTo>
                <a:lnTo>
                  <a:pt x="2892" y="2114"/>
                </a:lnTo>
                <a:lnTo>
                  <a:pt x="2892" y="2062"/>
                </a:lnTo>
                <a:close/>
                <a:moveTo>
                  <a:pt x="2958" y="2414"/>
                </a:moveTo>
                <a:lnTo>
                  <a:pt x="2930" y="2387"/>
                </a:lnTo>
                <a:lnTo>
                  <a:pt x="2958" y="2359"/>
                </a:lnTo>
                <a:lnTo>
                  <a:pt x="2958" y="2414"/>
                </a:lnTo>
                <a:close/>
                <a:moveTo>
                  <a:pt x="2953" y="2421"/>
                </a:moveTo>
                <a:lnTo>
                  <a:pt x="2895" y="2421"/>
                </a:lnTo>
                <a:lnTo>
                  <a:pt x="2924" y="2392"/>
                </a:lnTo>
                <a:lnTo>
                  <a:pt x="2953" y="2421"/>
                </a:lnTo>
                <a:close/>
                <a:moveTo>
                  <a:pt x="2949" y="2355"/>
                </a:moveTo>
                <a:lnTo>
                  <a:pt x="2924" y="2381"/>
                </a:lnTo>
                <a:lnTo>
                  <a:pt x="2899" y="2355"/>
                </a:lnTo>
                <a:lnTo>
                  <a:pt x="2949" y="2355"/>
                </a:lnTo>
                <a:close/>
                <a:moveTo>
                  <a:pt x="2895" y="2347"/>
                </a:moveTo>
                <a:lnTo>
                  <a:pt x="2924" y="2318"/>
                </a:lnTo>
                <a:lnTo>
                  <a:pt x="2953" y="2347"/>
                </a:lnTo>
                <a:lnTo>
                  <a:pt x="2895" y="2347"/>
                </a:lnTo>
                <a:close/>
                <a:moveTo>
                  <a:pt x="2958" y="2339"/>
                </a:moveTo>
                <a:lnTo>
                  <a:pt x="2930" y="2312"/>
                </a:lnTo>
                <a:lnTo>
                  <a:pt x="2958" y="2285"/>
                </a:lnTo>
                <a:lnTo>
                  <a:pt x="2958" y="2339"/>
                </a:lnTo>
                <a:close/>
                <a:moveTo>
                  <a:pt x="2949" y="2281"/>
                </a:moveTo>
                <a:lnTo>
                  <a:pt x="2924" y="2305"/>
                </a:lnTo>
                <a:lnTo>
                  <a:pt x="2899" y="2281"/>
                </a:lnTo>
                <a:lnTo>
                  <a:pt x="2949" y="2281"/>
                </a:lnTo>
                <a:close/>
                <a:moveTo>
                  <a:pt x="2895" y="2272"/>
                </a:moveTo>
                <a:lnTo>
                  <a:pt x="2924" y="2243"/>
                </a:lnTo>
                <a:lnTo>
                  <a:pt x="2953" y="2272"/>
                </a:lnTo>
                <a:lnTo>
                  <a:pt x="2895" y="2272"/>
                </a:lnTo>
                <a:close/>
                <a:moveTo>
                  <a:pt x="2958" y="2265"/>
                </a:moveTo>
                <a:lnTo>
                  <a:pt x="2930" y="2237"/>
                </a:lnTo>
                <a:lnTo>
                  <a:pt x="2958" y="2209"/>
                </a:lnTo>
                <a:lnTo>
                  <a:pt x="2958" y="2265"/>
                </a:lnTo>
                <a:close/>
                <a:moveTo>
                  <a:pt x="2949" y="2206"/>
                </a:moveTo>
                <a:lnTo>
                  <a:pt x="2924" y="2231"/>
                </a:lnTo>
                <a:lnTo>
                  <a:pt x="2899" y="2206"/>
                </a:lnTo>
                <a:lnTo>
                  <a:pt x="2949" y="2206"/>
                </a:lnTo>
                <a:close/>
                <a:moveTo>
                  <a:pt x="2895" y="2198"/>
                </a:moveTo>
                <a:lnTo>
                  <a:pt x="2924" y="2169"/>
                </a:lnTo>
                <a:lnTo>
                  <a:pt x="2953" y="2198"/>
                </a:lnTo>
                <a:lnTo>
                  <a:pt x="2895" y="2198"/>
                </a:lnTo>
                <a:close/>
                <a:moveTo>
                  <a:pt x="2958" y="2191"/>
                </a:moveTo>
                <a:lnTo>
                  <a:pt x="2930" y="2163"/>
                </a:lnTo>
                <a:lnTo>
                  <a:pt x="2958" y="2135"/>
                </a:lnTo>
                <a:lnTo>
                  <a:pt x="2958" y="2191"/>
                </a:lnTo>
                <a:close/>
                <a:moveTo>
                  <a:pt x="2949" y="2132"/>
                </a:moveTo>
                <a:lnTo>
                  <a:pt x="2924" y="2157"/>
                </a:lnTo>
                <a:lnTo>
                  <a:pt x="2899" y="2132"/>
                </a:lnTo>
                <a:lnTo>
                  <a:pt x="2949" y="2132"/>
                </a:lnTo>
                <a:close/>
                <a:moveTo>
                  <a:pt x="2895" y="2124"/>
                </a:moveTo>
                <a:lnTo>
                  <a:pt x="2924" y="2095"/>
                </a:lnTo>
                <a:lnTo>
                  <a:pt x="2953" y="2124"/>
                </a:lnTo>
                <a:lnTo>
                  <a:pt x="2895" y="2124"/>
                </a:lnTo>
                <a:close/>
                <a:moveTo>
                  <a:pt x="2958" y="2115"/>
                </a:moveTo>
                <a:lnTo>
                  <a:pt x="2930" y="2088"/>
                </a:lnTo>
                <a:lnTo>
                  <a:pt x="2958" y="2061"/>
                </a:lnTo>
                <a:lnTo>
                  <a:pt x="2958" y="2115"/>
                </a:lnTo>
                <a:close/>
                <a:moveTo>
                  <a:pt x="2958" y="2041"/>
                </a:moveTo>
                <a:lnTo>
                  <a:pt x="2930" y="2014"/>
                </a:lnTo>
                <a:lnTo>
                  <a:pt x="2958" y="1986"/>
                </a:lnTo>
                <a:lnTo>
                  <a:pt x="2958" y="2041"/>
                </a:lnTo>
                <a:close/>
                <a:moveTo>
                  <a:pt x="2953" y="2048"/>
                </a:moveTo>
                <a:lnTo>
                  <a:pt x="2895" y="2048"/>
                </a:lnTo>
                <a:lnTo>
                  <a:pt x="2924" y="2019"/>
                </a:lnTo>
                <a:lnTo>
                  <a:pt x="2953" y="2048"/>
                </a:lnTo>
                <a:close/>
                <a:moveTo>
                  <a:pt x="2949" y="2058"/>
                </a:moveTo>
                <a:lnTo>
                  <a:pt x="2924" y="2082"/>
                </a:lnTo>
                <a:lnTo>
                  <a:pt x="2899" y="2058"/>
                </a:lnTo>
                <a:lnTo>
                  <a:pt x="2949" y="2058"/>
                </a:lnTo>
                <a:close/>
                <a:moveTo>
                  <a:pt x="2918" y="2163"/>
                </a:moveTo>
                <a:lnTo>
                  <a:pt x="2892" y="2188"/>
                </a:lnTo>
                <a:lnTo>
                  <a:pt x="2892" y="2136"/>
                </a:lnTo>
                <a:lnTo>
                  <a:pt x="2918" y="2163"/>
                </a:lnTo>
                <a:close/>
                <a:moveTo>
                  <a:pt x="2892" y="2212"/>
                </a:moveTo>
                <a:lnTo>
                  <a:pt x="2918" y="2237"/>
                </a:lnTo>
                <a:lnTo>
                  <a:pt x="2892" y="2263"/>
                </a:lnTo>
                <a:lnTo>
                  <a:pt x="2892" y="2212"/>
                </a:lnTo>
                <a:close/>
                <a:moveTo>
                  <a:pt x="2892" y="2286"/>
                </a:moveTo>
                <a:lnTo>
                  <a:pt x="2918" y="2312"/>
                </a:lnTo>
                <a:lnTo>
                  <a:pt x="2892" y="2338"/>
                </a:lnTo>
                <a:lnTo>
                  <a:pt x="2892" y="2286"/>
                </a:lnTo>
                <a:close/>
                <a:moveTo>
                  <a:pt x="2892" y="2361"/>
                </a:moveTo>
                <a:lnTo>
                  <a:pt x="2918" y="2387"/>
                </a:lnTo>
                <a:lnTo>
                  <a:pt x="2892" y="2412"/>
                </a:lnTo>
                <a:lnTo>
                  <a:pt x="2892" y="2361"/>
                </a:lnTo>
                <a:close/>
                <a:moveTo>
                  <a:pt x="2951" y="2429"/>
                </a:moveTo>
                <a:lnTo>
                  <a:pt x="2924" y="2456"/>
                </a:lnTo>
                <a:lnTo>
                  <a:pt x="2898" y="2429"/>
                </a:lnTo>
                <a:lnTo>
                  <a:pt x="2951" y="2429"/>
                </a:lnTo>
                <a:close/>
                <a:moveTo>
                  <a:pt x="2958" y="2435"/>
                </a:moveTo>
                <a:lnTo>
                  <a:pt x="2958" y="2490"/>
                </a:lnTo>
                <a:lnTo>
                  <a:pt x="2930" y="2462"/>
                </a:lnTo>
                <a:lnTo>
                  <a:pt x="2958" y="2435"/>
                </a:lnTo>
                <a:close/>
                <a:moveTo>
                  <a:pt x="2953" y="2498"/>
                </a:moveTo>
                <a:lnTo>
                  <a:pt x="2895" y="2498"/>
                </a:lnTo>
                <a:lnTo>
                  <a:pt x="2924" y="2469"/>
                </a:lnTo>
                <a:lnTo>
                  <a:pt x="2953" y="2498"/>
                </a:lnTo>
                <a:close/>
                <a:moveTo>
                  <a:pt x="2924" y="2008"/>
                </a:moveTo>
                <a:lnTo>
                  <a:pt x="2899" y="1982"/>
                </a:lnTo>
                <a:lnTo>
                  <a:pt x="2949" y="1982"/>
                </a:lnTo>
                <a:lnTo>
                  <a:pt x="2924" y="2008"/>
                </a:lnTo>
                <a:close/>
                <a:moveTo>
                  <a:pt x="2892" y="1988"/>
                </a:moveTo>
                <a:lnTo>
                  <a:pt x="2918" y="2014"/>
                </a:lnTo>
                <a:lnTo>
                  <a:pt x="2892" y="2039"/>
                </a:lnTo>
                <a:lnTo>
                  <a:pt x="2892" y="1988"/>
                </a:lnTo>
                <a:close/>
                <a:moveTo>
                  <a:pt x="2892" y="2436"/>
                </a:moveTo>
                <a:lnTo>
                  <a:pt x="2918" y="2462"/>
                </a:lnTo>
                <a:lnTo>
                  <a:pt x="2892" y="2489"/>
                </a:lnTo>
                <a:lnTo>
                  <a:pt x="2892" y="2436"/>
                </a:lnTo>
                <a:close/>
                <a:moveTo>
                  <a:pt x="2973" y="1936"/>
                </a:moveTo>
                <a:lnTo>
                  <a:pt x="3070" y="1936"/>
                </a:lnTo>
                <a:lnTo>
                  <a:pt x="3070" y="2394"/>
                </a:lnTo>
                <a:lnTo>
                  <a:pt x="2973" y="2394"/>
                </a:lnTo>
                <a:lnTo>
                  <a:pt x="2973" y="1936"/>
                </a:lnTo>
                <a:close/>
                <a:moveTo>
                  <a:pt x="3140" y="1936"/>
                </a:moveTo>
                <a:lnTo>
                  <a:pt x="3145" y="1942"/>
                </a:lnTo>
                <a:lnTo>
                  <a:pt x="3088" y="1942"/>
                </a:lnTo>
                <a:lnTo>
                  <a:pt x="3093" y="1936"/>
                </a:lnTo>
                <a:lnTo>
                  <a:pt x="3140" y="1936"/>
                </a:lnTo>
                <a:close/>
                <a:moveTo>
                  <a:pt x="3085" y="1956"/>
                </a:moveTo>
                <a:lnTo>
                  <a:pt x="3111" y="1981"/>
                </a:lnTo>
                <a:lnTo>
                  <a:pt x="3085" y="2008"/>
                </a:lnTo>
                <a:lnTo>
                  <a:pt x="3085" y="1956"/>
                </a:lnTo>
                <a:close/>
                <a:moveTo>
                  <a:pt x="3092" y="1951"/>
                </a:moveTo>
                <a:lnTo>
                  <a:pt x="3142" y="1951"/>
                </a:lnTo>
                <a:lnTo>
                  <a:pt x="3116" y="1975"/>
                </a:lnTo>
                <a:lnTo>
                  <a:pt x="3092" y="1951"/>
                </a:lnTo>
                <a:close/>
                <a:moveTo>
                  <a:pt x="3088" y="2017"/>
                </a:moveTo>
                <a:lnTo>
                  <a:pt x="3116" y="1988"/>
                </a:lnTo>
                <a:lnTo>
                  <a:pt x="3145" y="2017"/>
                </a:lnTo>
                <a:lnTo>
                  <a:pt x="3088" y="2017"/>
                </a:lnTo>
                <a:close/>
                <a:moveTo>
                  <a:pt x="3142" y="2025"/>
                </a:moveTo>
                <a:lnTo>
                  <a:pt x="3116" y="2051"/>
                </a:lnTo>
                <a:lnTo>
                  <a:pt x="3092" y="2025"/>
                </a:lnTo>
                <a:lnTo>
                  <a:pt x="3142" y="2025"/>
                </a:lnTo>
                <a:close/>
                <a:moveTo>
                  <a:pt x="3085" y="2030"/>
                </a:moveTo>
                <a:lnTo>
                  <a:pt x="3111" y="2056"/>
                </a:lnTo>
                <a:lnTo>
                  <a:pt x="3085" y="2082"/>
                </a:lnTo>
                <a:lnTo>
                  <a:pt x="3085" y="2030"/>
                </a:lnTo>
                <a:close/>
                <a:moveTo>
                  <a:pt x="3088" y="2091"/>
                </a:moveTo>
                <a:lnTo>
                  <a:pt x="3116" y="2062"/>
                </a:lnTo>
                <a:lnTo>
                  <a:pt x="3145" y="2091"/>
                </a:lnTo>
                <a:lnTo>
                  <a:pt x="3088" y="2091"/>
                </a:lnTo>
                <a:close/>
                <a:moveTo>
                  <a:pt x="3142" y="2099"/>
                </a:moveTo>
                <a:lnTo>
                  <a:pt x="3116" y="2125"/>
                </a:lnTo>
                <a:lnTo>
                  <a:pt x="3092" y="2099"/>
                </a:lnTo>
                <a:lnTo>
                  <a:pt x="3142" y="2099"/>
                </a:lnTo>
                <a:close/>
                <a:moveTo>
                  <a:pt x="3085" y="2105"/>
                </a:moveTo>
                <a:lnTo>
                  <a:pt x="3111" y="2131"/>
                </a:lnTo>
                <a:lnTo>
                  <a:pt x="3085" y="2157"/>
                </a:lnTo>
                <a:lnTo>
                  <a:pt x="3085" y="2105"/>
                </a:lnTo>
                <a:close/>
                <a:moveTo>
                  <a:pt x="3088" y="2165"/>
                </a:moveTo>
                <a:lnTo>
                  <a:pt x="3116" y="2136"/>
                </a:lnTo>
                <a:lnTo>
                  <a:pt x="3145" y="2165"/>
                </a:lnTo>
                <a:lnTo>
                  <a:pt x="3088" y="2165"/>
                </a:lnTo>
                <a:close/>
                <a:moveTo>
                  <a:pt x="3142" y="2175"/>
                </a:moveTo>
                <a:lnTo>
                  <a:pt x="3116" y="2199"/>
                </a:lnTo>
                <a:lnTo>
                  <a:pt x="3092" y="2175"/>
                </a:lnTo>
                <a:lnTo>
                  <a:pt x="3142" y="2175"/>
                </a:lnTo>
                <a:close/>
                <a:moveTo>
                  <a:pt x="3085" y="2179"/>
                </a:moveTo>
                <a:lnTo>
                  <a:pt x="3111" y="2206"/>
                </a:lnTo>
                <a:lnTo>
                  <a:pt x="3085" y="2231"/>
                </a:lnTo>
                <a:lnTo>
                  <a:pt x="3085" y="2179"/>
                </a:lnTo>
                <a:close/>
                <a:moveTo>
                  <a:pt x="3088" y="2241"/>
                </a:moveTo>
                <a:lnTo>
                  <a:pt x="3116" y="2212"/>
                </a:lnTo>
                <a:lnTo>
                  <a:pt x="3145" y="2241"/>
                </a:lnTo>
                <a:lnTo>
                  <a:pt x="3088" y="2241"/>
                </a:lnTo>
                <a:close/>
                <a:moveTo>
                  <a:pt x="3142" y="2249"/>
                </a:moveTo>
                <a:lnTo>
                  <a:pt x="3116" y="2274"/>
                </a:lnTo>
                <a:lnTo>
                  <a:pt x="3092" y="2249"/>
                </a:lnTo>
                <a:lnTo>
                  <a:pt x="3142" y="2249"/>
                </a:lnTo>
                <a:close/>
                <a:moveTo>
                  <a:pt x="3085" y="2255"/>
                </a:moveTo>
                <a:lnTo>
                  <a:pt x="3111" y="2280"/>
                </a:lnTo>
                <a:lnTo>
                  <a:pt x="3085" y="2305"/>
                </a:lnTo>
                <a:lnTo>
                  <a:pt x="3085" y="2255"/>
                </a:lnTo>
                <a:close/>
                <a:moveTo>
                  <a:pt x="3116" y="2286"/>
                </a:moveTo>
                <a:lnTo>
                  <a:pt x="3145" y="2315"/>
                </a:lnTo>
                <a:lnTo>
                  <a:pt x="3088" y="2315"/>
                </a:lnTo>
                <a:lnTo>
                  <a:pt x="3116" y="2286"/>
                </a:lnTo>
                <a:close/>
                <a:moveTo>
                  <a:pt x="3085" y="2330"/>
                </a:moveTo>
                <a:lnTo>
                  <a:pt x="3111" y="2356"/>
                </a:lnTo>
                <a:lnTo>
                  <a:pt x="3085" y="2382"/>
                </a:lnTo>
                <a:lnTo>
                  <a:pt x="3085" y="2330"/>
                </a:lnTo>
                <a:close/>
                <a:moveTo>
                  <a:pt x="3090" y="2324"/>
                </a:moveTo>
                <a:lnTo>
                  <a:pt x="3143" y="2324"/>
                </a:lnTo>
                <a:lnTo>
                  <a:pt x="3116" y="2350"/>
                </a:lnTo>
                <a:lnTo>
                  <a:pt x="3090" y="2324"/>
                </a:lnTo>
                <a:close/>
                <a:moveTo>
                  <a:pt x="3148" y="2331"/>
                </a:moveTo>
                <a:lnTo>
                  <a:pt x="3148" y="2381"/>
                </a:lnTo>
                <a:lnTo>
                  <a:pt x="3122" y="2356"/>
                </a:lnTo>
                <a:lnTo>
                  <a:pt x="3148" y="2331"/>
                </a:lnTo>
                <a:close/>
                <a:moveTo>
                  <a:pt x="3122" y="2280"/>
                </a:moveTo>
                <a:lnTo>
                  <a:pt x="3148" y="2255"/>
                </a:lnTo>
                <a:lnTo>
                  <a:pt x="3148" y="2305"/>
                </a:lnTo>
                <a:lnTo>
                  <a:pt x="3122" y="2280"/>
                </a:lnTo>
                <a:close/>
                <a:moveTo>
                  <a:pt x="3122" y="2206"/>
                </a:moveTo>
                <a:lnTo>
                  <a:pt x="3148" y="2180"/>
                </a:lnTo>
                <a:lnTo>
                  <a:pt x="3148" y="2231"/>
                </a:lnTo>
                <a:lnTo>
                  <a:pt x="3122" y="2206"/>
                </a:lnTo>
                <a:close/>
                <a:moveTo>
                  <a:pt x="3122" y="2131"/>
                </a:moveTo>
                <a:lnTo>
                  <a:pt x="3148" y="2105"/>
                </a:lnTo>
                <a:lnTo>
                  <a:pt x="3148" y="2156"/>
                </a:lnTo>
                <a:lnTo>
                  <a:pt x="3122" y="2131"/>
                </a:lnTo>
                <a:close/>
                <a:moveTo>
                  <a:pt x="3122" y="2056"/>
                </a:moveTo>
                <a:lnTo>
                  <a:pt x="3148" y="2031"/>
                </a:lnTo>
                <a:lnTo>
                  <a:pt x="3148" y="2082"/>
                </a:lnTo>
                <a:lnTo>
                  <a:pt x="3122" y="2056"/>
                </a:lnTo>
                <a:close/>
                <a:moveTo>
                  <a:pt x="3122" y="1981"/>
                </a:moveTo>
                <a:lnTo>
                  <a:pt x="3148" y="1956"/>
                </a:lnTo>
                <a:lnTo>
                  <a:pt x="3148" y="2007"/>
                </a:lnTo>
                <a:lnTo>
                  <a:pt x="3122" y="1981"/>
                </a:lnTo>
                <a:close/>
                <a:moveTo>
                  <a:pt x="3116" y="2362"/>
                </a:moveTo>
                <a:lnTo>
                  <a:pt x="3145" y="2391"/>
                </a:lnTo>
                <a:lnTo>
                  <a:pt x="3088" y="2391"/>
                </a:lnTo>
                <a:lnTo>
                  <a:pt x="3116" y="2362"/>
                </a:lnTo>
                <a:close/>
                <a:moveTo>
                  <a:pt x="3106" y="1753"/>
                </a:moveTo>
                <a:lnTo>
                  <a:pt x="3111" y="1758"/>
                </a:lnTo>
                <a:lnTo>
                  <a:pt x="3111" y="1758"/>
                </a:lnTo>
                <a:lnTo>
                  <a:pt x="3110" y="1759"/>
                </a:lnTo>
                <a:lnTo>
                  <a:pt x="3101" y="1767"/>
                </a:lnTo>
                <a:lnTo>
                  <a:pt x="3085" y="1767"/>
                </a:lnTo>
                <a:lnTo>
                  <a:pt x="3085" y="1753"/>
                </a:lnTo>
                <a:lnTo>
                  <a:pt x="3106" y="1753"/>
                </a:lnTo>
                <a:close/>
                <a:moveTo>
                  <a:pt x="3070" y="1767"/>
                </a:moveTo>
                <a:lnTo>
                  <a:pt x="2973" y="1767"/>
                </a:lnTo>
                <a:lnTo>
                  <a:pt x="2973" y="1753"/>
                </a:lnTo>
                <a:lnTo>
                  <a:pt x="3070" y="1753"/>
                </a:lnTo>
                <a:lnTo>
                  <a:pt x="3070" y="1767"/>
                </a:lnTo>
                <a:close/>
                <a:moveTo>
                  <a:pt x="2898" y="1748"/>
                </a:moveTo>
                <a:lnTo>
                  <a:pt x="2898" y="1748"/>
                </a:lnTo>
                <a:lnTo>
                  <a:pt x="2950" y="1747"/>
                </a:lnTo>
                <a:lnTo>
                  <a:pt x="2953" y="1751"/>
                </a:lnTo>
                <a:lnTo>
                  <a:pt x="2895" y="1751"/>
                </a:lnTo>
                <a:lnTo>
                  <a:pt x="2898" y="1748"/>
                </a:lnTo>
                <a:close/>
                <a:moveTo>
                  <a:pt x="2958" y="1767"/>
                </a:moveTo>
                <a:lnTo>
                  <a:pt x="2953" y="1767"/>
                </a:lnTo>
                <a:lnTo>
                  <a:pt x="2958" y="1762"/>
                </a:lnTo>
                <a:lnTo>
                  <a:pt x="2958" y="1767"/>
                </a:lnTo>
                <a:close/>
                <a:moveTo>
                  <a:pt x="2949" y="1759"/>
                </a:moveTo>
                <a:lnTo>
                  <a:pt x="2940" y="1767"/>
                </a:lnTo>
                <a:lnTo>
                  <a:pt x="2908" y="1767"/>
                </a:lnTo>
                <a:lnTo>
                  <a:pt x="2899" y="1759"/>
                </a:lnTo>
                <a:lnTo>
                  <a:pt x="2949" y="1759"/>
                </a:lnTo>
                <a:close/>
                <a:moveTo>
                  <a:pt x="2951" y="1296"/>
                </a:moveTo>
                <a:lnTo>
                  <a:pt x="2969" y="1298"/>
                </a:lnTo>
                <a:lnTo>
                  <a:pt x="2969" y="1478"/>
                </a:lnTo>
                <a:lnTo>
                  <a:pt x="2932" y="1476"/>
                </a:lnTo>
                <a:lnTo>
                  <a:pt x="2951" y="1296"/>
                </a:lnTo>
                <a:close/>
                <a:moveTo>
                  <a:pt x="2914" y="1448"/>
                </a:moveTo>
                <a:lnTo>
                  <a:pt x="2914" y="1448"/>
                </a:lnTo>
                <a:lnTo>
                  <a:pt x="2913" y="1454"/>
                </a:lnTo>
                <a:lnTo>
                  <a:pt x="2911" y="1457"/>
                </a:lnTo>
                <a:lnTo>
                  <a:pt x="2907" y="1463"/>
                </a:lnTo>
                <a:lnTo>
                  <a:pt x="2903" y="1467"/>
                </a:lnTo>
                <a:lnTo>
                  <a:pt x="2902" y="1468"/>
                </a:lnTo>
                <a:lnTo>
                  <a:pt x="2902" y="1468"/>
                </a:lnTo>
                <a:lnTo>
                  <a:pt x="2893" y="1426"/>
                </a:lnTo>
                <a:lnTo>
                  <a:pt x="2887" y="1425"/>
                </a:lnTo>
                <a:lnTo>
                  <a:pt x="2892" y="1394"/>
                </a:lnTo>
                <a:lnTo>
                  <a:pt x="2892" y="1394"/>
                </a:lnTo>
                <a:lnTo>
                  <a:pt x="2893" y="1390"/>
                </a:lnTo>
                <a:lnTo>
                  <a:pt x="2892" y="1383"/>
                </a:lnTo>
                <a:lnTo>
                  <a:pt x="2891" y="1379"/>
                </a:lnTo>
                <a:lnTo>
                  <a:pt x="2888" y="1373"/>
                </a:lnTo>
                <a:lnTo>
                  <a:pt x="2884" y="1367"/>
                </a:lnTo>
                <a:lnTo>
                  <a:pt x="2879" y="1361"/>
                </a:lnTo>
                <a:lnTo>
                  <a:pt x="2879" y="1361"/>
                </a:lnTo>
                <a:lnTo>
                  <a:pt x="2860" y="1342"/>
                </a:lnTo>
                <a:lnTo>
                  <a:pt x="2869" y="1296"/>
                </a:lnTo>
                <a:lnTo>
                  <a:pt x="2928" y="1298"/>
                </a:lnTo>
                <a:lnTo>
                  <a:pt x="2928" y="1298"/>
                </a:lnTo>
                <a:lnTo>
                  <a:pt x="2914" y="1448"/>
                </a:lnTo>
                <a:lnTo>
                  <a:pt x="2914" y="1448"/>
                </a:lnTo>
                <a:close/>
                <a:moveTo>
                  <a:pt x="2877" y="1748"/>
                </a:moveTo>
                <a:lnTo>
                  <a:pt x="2877" y="1767"/>
                </a:lnTo>
                <a:lnTo>
                  <a:pt x="2862" y="1767"/>
                </a:lnTo>
                <a:lnTo>
                  <a:pt x="2862" y="1767"/>
                </a:lnTo>
                <a:lnTo>
                  <a:pt x="2862" y="1762"/>
                </a:lnTo>
                <a:lnTo>
                  <a:pt x="2860" y="1758"/>
                </a:lnTo>
                <a:lnTo>
                  <a:pt x="2858" y="1753"/>
                </a:lnTo>
                <a:lnTo>
                  <a:pt x="2856" y="1749"/>
                </a:lnTo>
                <a:lnTo>
                  <a:pt x="2856" y="1749"/>
                </a:lnTo>
                <a:lnTo>
                  <a:pt x="2877" y="1748"/>
                </a:lnTo>
                <a:lnTo>
                  <a:pt x="2877" y="1748"/>
                </a:lnTo>
                <a:close/>
                <a:moveTo>
                  <a:pt x="2892" y="1763"/>
                </a:moveTo>
                <a:lnTo>
                  <a:pt x="2895" y="1767"/>
                </a:lnTo>
                <a:lnTo>
                  <a:pt x="2892" y="1767"/>
                </a:lnTo>
                <a:lnTo>
                  <a:pt x="2892" y="1763"/>
                </a:lnTo>
                <a:close/>
                <a:moveTo>
                  <a:pt x="2932" y="1936"/>
                </a:moveTo>
                <a:lnTo>
                  <a:pt x="2958" y="1936"/>
                </a:lnTo>
                <a:lnTo>
                  <a:pt x="2958" y="1966"/>
                </a:lnTo>
                <a:lnTo>
                  <a:pt x="2930" y="1939"/>
                </a:lnTo>
                <a:lnTo>
                  <a:pt x="2932" y="1936"/>
                </a:lnTo>
                <a:close/>
                <a:moveTo>
                  <a:pt x="2953" y="1974"/>
                </a:moveTo>
                <a:lnTo>
                  <a:pt x="2895" y="1974"/>
                </a:lnTo>
                <a:lnTo>
                  <a:pt x="2924" y="1945"/>
                </a:lnTo>
                <a:lnTo>
                  <a:pt x="2953" y="1974"/>
                </a:lnTo>
                <a:close/>
                <a:moveTo>
                  <a:pt x="2935" y="1208"/>
                </a:moveTo>
                <a:lnTo>
                  <a:pt x="2935" y="1208"/>
                </a:lnTo>
                <a:lnTo>
                  <a:pt x="2928" y="1211"/>
                </a:lnTo>
                <a:lnTo>
                  <a:pt x="2923" y="1215"/>
                </a:lnTo>
                <a:lnTo>
                  <a:pt x="2222" y="279"/>
                </a:lnTo>
                <a:lnTo>
                  <a:pt x="2200" y="229"/>
                </a:lnTo>
                <a:lnTo>
                  <a:pt x="2935" y="1208"/>
                </a:lnTo>
                <a:close/>
                <a:moveTo>
                  <a:pt x="2200" y="380"/>
                </a:moveTo>
                <a:lnTo>
                  <a:pt x="2193" y="359"/>
                </a:lnTo>
                <a:lnTo>
                  <a:pt x="2201" y="357"/>
                </a:lnTo>
                <a:lnTo>
                  <a:pt x="2205" y="361"/>
                </a:lnTo>
                <a:lnTo>
                  <a:pt x="2200" y="380"/>
                </a:lnTo>
                <a:close/>
                <a:moveTo>
                  <a:pt x="2209" y="348"/>
                </a:moveTo>
                <a:lnTo>
                  <a:pt x="2180" y="321"/>
                </a:lnTo>
                <a:lnTo>
                  <a:pt x="2138" y="192"/>
                </a:lnTo>
                <a:lnTo>
                  <a:pt x="2144" y="188"/>
                </a:lnTo>
                <a:lnTo>
                  <a:pt x="2198" y="301"/>
                </a:lnTo>
                <a:lnTo>
                  <a:pt x="2212" y="337"/>
                </a:lnTo>
                <a:lnTo>
                  <a:pt x="2209" y="348"/>
                </a:lnTo>
                <a:close/>
                <a:moveTo>
                  <a:pt x="2239" y="497"/>
                </a:moveTo>
                <a:lnTo>
                  <a:pt x="2229" y="467"/>
                </a:lnTo>
                <a:lnTo>
                  <a:pt x="2243" y="476"/>
                </a:lnTo>
                <a:lnTo>
                  <a:pt x="2239" y="497"/>
                </a:lnTo>
                <a:close/>
                <a:moveTo>
                  <a:pt x="2244" y="469"/>
                </a:moveTo>
                <a:lnTo>
                  <a:pt x="2245" y="462"/>
                </a:lnTo>
                <a:lnTo>
                  <a:pt x="2221" y="441"/>
                </a:lnTo>
                <a:lnTo>
                  <a:pt x="2212" y="415"/>
                </a:lnTo>
                <a:lnTo>
                  <a:pt x="2220" y="378"/>
                </a:lnTo>
                <a:lnTo>
                  <a:pt x="2233" y="390"/>
                </a:lnTo>
                <a:lnTo>
                  <a:pt x="2250" y="438"/>
                </a:lnTo>
                <a:lnTo>
                  <a:pt x="2244" y="469"/>
                </a:lnTo>
                <a:close/>
                <a:moveTo>
                  <a:pt x="2263" y="569"/>
                </a:moveTo>
                <a:lnTo>
                  <a:pt x="2249" y="529"/>
                </a:lnTo>
                <a:lnTo>
                  <a:pt x="2268" y="541"/>
                </a:lnTo>
                <a:lnTo>
                  <a:pt x="2263" y="569"/>
                </a:lnTo>
                <a:close/>
                <a:moveTo>
                  <a:pt x="2255" y="511"/>
                </a:moveTo>
                <a:lnTo>
                  <a:pt x="2259" y="487"/>
                </a:lnTo>
                <a:lnTo>
                  <a:pt x="2272" y="496"/>
                </a:lnTo>
                <a:lnTo>
                  <a:pt x="2275" y="507"/>
                </a:lnTo>
                <a:lnTo>
                  <a:pt x="2272" y="524"/>
                </a:lnTo>
                <a:lnTo>
                  <a:pt x="2255" y="511"/>
                </a:lnTo>
                <a:close/>
                <a:moveTo>
                  <a:pt x="2272" y="598"/>
                </a:moveTo>
                <a:lnTo>
                  <a:pt x="2282" y="549"/>
                </a:lnTo>
                <a:lnTo>
                  <a:pt x="2294" y="556"/>
                </a:lnTo>
                <a:lnTo>
                  <a:pt x="2307" y="590"/>
                </a:lnTo>
                <a:lnTo>
                  <a:pt x="2274" y="602"/>
                </a:lnTo>
                <a:lnTo>
                  <a:pt x="2272" y="598"/>
                </a:lnTo>
                <a:close/>
                <a:moveTo>
                  <a:pt x="2286" y="634"/>
                </a:moveTo>
                <a:lnTo>
                  <a:pt x="2318" y="622"/>
                </a:lnTo>
                <a:lnTo>
                  <a:pt x="2331" y="655"/>
                </a:lnTo>
                <a:lnTo>
                  <a:pt x="2329" y="662"/>
                </a:lnTo>
                <a:lnTo>
                  <a:pt x="2286" y="635"/>
                </a:lnTo>
                <a:lnTo>
                  <a:pt x="2286" y="634"/>
                </a:lnTo>
                <a:close/>
                <a:moveTo>
                  <a:pt x="2316" y="709"/>
                </a:moveTo>
                <a:lnTo>
                  <a:pt x="2295" y="657"/>
                </a:lnTo>
                <a:lnTo>
                  <a:pt x="2325" y="675"/>
                </a:lnTo>
                <a:lnTo>
                  <a:pt x="2316" y="709"/>
                </a:lnTo>
                <a:close/>
                <a:moveTo>
                  <a:pt x="2338" y="763"/>
                </a:moveTo>
                <a:lnTo>
                  <a:pt x="2326" y="733"/>
                </a:lnTo>
                <a:lnTo>
                  <a:pt x="2326" y="730"/>
                </a:lnTo>
                <a:lnTo>
                  <a:pt x="2344" y="741"/>
                </a:lnTo>
                <a:lnTo>
                  <a:pt x="2338" y="763"/>
                </a:lnTo>
                <a:close/>
                <a:moveTo>
                  <a:pt x="2346" y="784"/>
                </a:moveTo>
                <a:lnTo>
                  <a:pt x="2355" y="750"/>
                </a:lnTo>
                <a:lnTo>
                  <a:pt x="2369" y="759"/>
                </a:lnTo>
                <a:lnTo>
                  <a:pt x="2395" y="826"/>
                </a:lnTo>
                <a:lnTo>
                  <a:pt x="2395" y="828"/>
                </a:lnTo>
                <a:lnTo>
                  <a:pt x="2354" y="805"/>
                </a:lnTo>
                <a:lnTo>
                  <a:pt x="2346" y="784"/>
                </a:lnTo>
                <a:close/>
                <a:moveTo>
                  <a:pt x="2381" y="876"/>
                </a:moveTo>
                <a:lnTo>
                  <a:pt x="2361" y="825"/>
                </a:lnTo>
                <a:lnTo>
                  <a:pt x="2391" y="842"/>
                </a:lnTo>
                <a:lnTo>
                  <a:pt x="2381" y="876"/>
                </a:lnTo>
                <a:close/>
                <a:moveTo>
                  <a:pt x="2397" y="915"/>
                </a:moveTo>
                <a:lnTo>
                  <a:pt x="2394" y="906"/>
                </a:lnTo>
                <a:lnTo>
                  <a:pt x="2395" y="901"/>
                </a:lnTo>
                <a:lnTo>
                  <a:pt x="2401" y="905"/>
                </a:lnTo>
                <a:lnTo>
                  <a:pt x="2397" y="915"/>
                </a:lnTo>
                <a:close/>
                <a:moveTo>
                  <a:pt x="2398" y="887"/>
                </a:moveTo>
                <a:lnTo>
                  <a:pt x="2406" y="857"/>
                </a:lnTo>
                <a:lnTo>
                  <a:pt x="2412" y="871"/>
                </a:lnTo>
                <a:lnTo>
                  <a:pt x="2405" y="891"/>
                </a:lnTo>
                <a:lnTo>
                  <a:pt x="2398" y="887"/>
                </a:lnTo>
                <a:close/>
                <a:moveTo>
                  <a:pt x="2406" y="938"/>
                </a:moveTo>
                <a:lnTo>
                  <a:pt x="2414" y="913"/>
                </a:lnTo>
                <a:lnTo>
                  <a:pt x="2432" y="923"/>
                </a:lnTo>
                <a:lnTo>
                  <a:pt x="2455" y="986"/>
                </a:lnTo>
                <a:lnTo>
                  <a:pt x="2414" y="960"/>
                </a:lnTo>
                <a:lnTo>
                  <a:pt x="2406" y="938"/>
                </a:lnTo>
                <a:close/>
                <a:moveTo>
                  <a:pt x="2446" y="1044"/>
                </a:moveTo>
                <a:lnTo>
                  <a:pt x="2424" y="985"/>
                </a:lnTo>
                <a:lnTo>
                  <a:pt x="2457" y="1004"/>
                </a:lnTo>
                <a:lnTo>
                  <a:pt x="2446" y="1044"/>
                </a:lnTo>
                <a:close/>
                <a:moveTo>
                  <a:pt x="2462" y="989"/>
                </a:moveTo>
                <a:lnTo>
                  <a:pt x="2438" y="927"/>
                </a:lnTo>
                <a:lnTo>
                  <a:pt x="2457" y="938"/>
                </a:lnTo>
                <a:lnTo>
                  <a:pt x="2469" y="969"/>
                </a:lnTo>
                <a:lnTo>
                  <a:pt x="2462" y="989"/>
                </a:lnTo>
                <a:lnTo>
                  <a:pt x="2462" y="989"/>
                </a:lnTo>
                <a:close/>
                <a:moveTo>
                  <a:pt x="2474" y="1011"/>
                </a:moveTo>
                <a:lnTo>
                  <a:pt x="2485" y="1036"/>
                </a:lnTo>
                <a:lnTo>
                  <a:pt x="2463" y="1045"/>
                </a:lnTo>
                <a:lnTo>
                  <a:pt x="2474" y="1011"/>
                </a:lnTo>
                <a:close/>
                <a:moveTo>
                  <a:pt x="2502" y="1062"/>
                </a:moveTo>
                <a:lnTo>
                  <a:pt x="2522" y="1111"/>
                </a:lnTo>
                <a:lnTo>
                  <a:pt x="2467" y="1081"/>
                </a:lnTo>
                <a:lnTo>
                  <a:pt x="2502" y="1062"/>
                </a:lnTo>
                <a:close/>
                <a:moveTo>
                  <a:pt x="2531" y="1212"/>
                </a:moveTo>
                <a:lnTo>
                  <a:pt x="2476" y="1101"/>
                </a:lnTo>
                <a:lnTo>
                  <a:pt x="2531" y="1133"/>
                </a:lnTo>
                <a:lnTo>
                  <a:pt x="2541" y="1159"/>
                </a:lnTo>
                <a:lnTo>
                  <a:pt x="2531" y="1212"/>
                </a:lnTo>
                <a:close/>
                <a:moveTo>
                  <a:pt x="2543" y="1124"/>
                </a:moveTo>
                <a:lnTo>
                  <a:pt x="2518" y="1055"/>
                </a:lnTo>
                <a:lnTo>
                  <a:pt x="2523" y="1052"/>
                </a:lnTo>
                <a:lnTo>
                  <a:pt x="2548" y="1118"/>
                </a:lnTo>
                <a:lnTo>
                  <a:pt x="2546" y="1125"/>
                </a:lnTo>
                <a:lnTo>
                  <a:pt x="2543" y="1124"/>
                </a:lnTo>
                <a:close/>
                <a:moveTo>
                  <a:pt x="2546" y="1228"/>
                </a:moveTo>
                <a:lnTo>
                  <a:pt x="2552" y="1189"/>
                </a:lnTo>
                <a:lnTo>
                  <a:pt x="2567" y="1227"/>
                </a:lnTo>
                <a:lnTo>
                  <a:pt x="2569" y="1252"/>
                </a:lnTo>
                <a:lnTo>
                  <a:pt x="2552" y="1243"/>
                </a:lnTo>
                <a:lnTo>
                  <a:pt x="2546" y="1228"/>
                </a:lnTo>
                <a:close/>
                <a:moveTo>
                  <a:pt x="2563" y="1269"/>
                </a:moveTo>
                <a:lnTo>
                  <a:pt x="2569" y="1271"/>
                </a:lnTo>
                <a:lnTo>
                  <a:pt x="2569" y="1284"/>
                </a:lnTo>
                <a:lnTo>
                  <a:pt x="2563" y="1269"/>
                </a:lnTo>
                <a:close/>
                <a:moveTo>
                  <a:pt x="2586" y="1327"/>
                </a:moveTo>
                <a:lnTo>
                  <a:pt x="2585" y="1280"/>
                </a:lnTo>
                <a:lnTo>
                  <a:pt x="2589" y="1283"/>
                </a:lnTo>
                <a:lnTo>
                  <a:pt x="2638" y="1408"/>
                </a:lnTo>
                <a:lnTo>
                  <a:pt x="2628" y="1428"/>
                </a:lnTo>
                <a:lnTo>
                  <a:pt x="2586" y="1327"/>
                </a:lnTo>
                <a:close/>
                <a:moveTo>
                  <a:pt x="2631" y="1492"/>
                </a:moveTo>
                <a:lnTo>
                  <a:pt x="2679" y="1547"/>
                </a:lnTo>
                <a:lnTo>
                  <a:pt x="2702" y="1601"/>
                </a:lnTo>
                <a:lnTo>
                  <a:pt x="2667" y="1563"/>
                </a:lnTo>
                <a:lnTo>
                  <a:pt x="2631" y="1492"/>
                </a:lnTo>
                <a:close/>
                <a:moveTo>
                  <a:pt x="2577" y="1605"/>
                </a:moveTo>
                <a:lnTo>
                  <a:pt x="2651" y="1592"/>
                </a:lnTo>
                <a:lnTo>
                  <a:pt x="2648" y="1602"/>
                </a:lnTo>
                <a:lnTo>
                  <a:pt x="2657" y="1610"/>
                </a:lnTo>
                <a:lnTo>
                  <a:pt x="2655" y="1613"/>
                </a:lnTo>
                <a:lnTo>
                  <a:pt x="2595" y="1612"/>
                </a:lnTo>
                <a:lnTo>
                  <a:pt x="2595" y="1612"/>
                </a:lnTo>
                <a:lnTo>
                  <a:pt x="2595" y="1612"/>
                </a:lnTo>
                <a:lnTo>
                  <a:pt x="2587" y="1607"/>
                </a:lnTo>
                <a:lnTo>
                  <a:pt x="2577" y="1605"/>
                </a:lnTo>
                <a:lnTo>
                  <a:pt x="2577" y="1605"/>
                </a:lnTo>
                <a:close/>
                <a:moveTo>
                  <a:pt x="2610" y="1697"/>
                </a:moveTo>
                <a:lnTo>
                  <a:pt x="2608" y="1698"/>
                </a:lnTo>
                <a:lnTo>
                  <a:pt x="2608" y="1698"/>
                </a:lnTo>
                <a:lnTo>
                  <a:pt x="2613" y="1693"/>
                </a:lnTo>
                <a:lnTo>
                  <a:pt x="2616" y="1687"/>
                </a:lnTo>
                <a:lnTo>
                  <a:pt x="2651" y="1689"/>
                </a:lnTo>
                <a:lnTo>
                  <a:pt x="2647" y="1708"/>
                </a:lnTo>
                <a:lnTo>
                  <a:pt x="2645" y="1707"/>
                </a:lnTo>
                <a:lnTo>
                  <a:pt x="2610" y="1697"/>
                </a:lnTo>
                <a:close/>
                <a:moveTo>
                  <a:pt x="2915" y="1936"/>
                </a:moveTo>
                <a:lnTo>
                  <a:pt x="2918" y="1939"/>
                </a:lnTo>
                <a:lnTo>
                  <a:pt x="2892" y="1965"/>
                </a:lnTo>
                <a:lnTo>
                  <a:pt x="2892" y="1936"/>
                </a:lnTo>
                <a:lnTo>
                  <a:pt x="2915" y="1936"/>
                </a:lnTo>
                <a:close/>
                <a:moveTo>
                  <a:pt x="2819" y="2222"/>
                </a:moveTo>
                <a:lnTo>
                  <a:pt x="2827" y="2187"/>
                </a:lnTo>
                <a:lnTo>
                  <a:pt x="2827" y="2187"/>
                </a:lnTo>
                <a:lnTo>
                  <a:pt x="2857" y="2200"/>
                </a:lnTo>
                <a:lnTo>
                  <a:pt x="2857" y="2200"/>
                </a:lnTo>
                <a:lnTo>
                  <a:pt x="2862" y="2201"/>
                </a:lnTo>
                <a:lnTo>
                  <a:pt x="2865" y="2200"/>
                </a:lnTo>
                <a:lnTo>
                  <a:pt x="2867" y="2199"/>
                </a:lnTo>
                <a:lnTo>
                  <a:pt x="2870" y="2198"/>
                </a:lnTo>
                <a:lnTo>
                  <a:pt x="2873" y="2194"/>
                </a:lnTo>
                <a:lnTo>
                  <a:pt x="2873" y="2192"/>
                </a:lnTo>
                <a:lnTo>
                  <a:pt x="2873" y="2192"/>
                </a:lnTo>
                <a:lnTo>
                  <a:pt x="2877" y="2187"/>
                </a:lnTo>
                <a:lnTo>
                  <a:pt x="2877" y="2498"/>
                </a:lnTo>
                <a:lnTo>
                  <a:pt x="2836" y="2498"/>
                </a:lnTo>
                <a:lnTo>
                  <a:pt x="2836" y="2498"/>
                </a:lnTo>
                <a:lnTo>
                  <a:pt x="2840" y="2494"/>
                </a:lnTo>
                <a:lnTo>
                  <a:pt x="2842" y="2492"/>
                </a:lnTo>
                <a:lnTo>
                  <a:pt x="2843" y="2487"/>
                </a:lnTo>
                <a:lnTo>
                  <a:pt x="2843" y="2487"/>
                </a:lnTo>
                <a:lnTo>
                  <a:pt x="2842" y="2483"/>
                </a:lnTo>
                <a:lnTo>
                  <a:pt x="2841" y="2480"/>
                </a:lnTo>
                <a:lnTo>
                  <a:pt x="2840" y="2478"/>
                </a:lnTo>
                <a:lnTo>
                  <a:pt x="2837" y="2477"/>
                </a:lnTo>
                <a:lnTo>
                  <a:pt x="2831" y="2477"/>
                </a:lnTo>
                <a:lnTo>
                  <a:pt x="2829" y="2477"/>
                </a:lnTo>
                <a:lnTo>
                  <a:pt x="2829" y="2477"/>
                </a:lnTo>
                <a:lnTo>
                  <a:pt x="2826" y="2476"/>
                </a:lnTo>
                <a:lnTo>
                  <a:pt x="2822" y="2475"/>
                </a:lnTo>
                <a:lnTo>
                  <a:pt x="2820" y="2460"/>
                </a:lnTo>
                <a:lnTo>
                  <a:pt x="2823" y="2458"/>
                </a:lnTo>
                <a:lnTo>
                  <a:pt x="2823" y="2458"/>
                </a:lnTo>
                <a:lnTo>
                  <a:pt x="2825" y="2456"/>
                </a:lnTo>
                <a:lnTo>
                  <a:pt x="2826" y="2454"/>
                </a:lnTo>
                <a:lnTo>
                  <a:pt x="2826" y="2448"/>
                </a:lnTo>
                <a:lnTo>
                  <a:pt x="2827" y="2434"/>
                </a:lnTo>
                <a:lnTo>
                  <a:pt x="2827" y="2434"/>
                </a:lnTo>
                <a:lnTo>
                  <a:pt x="2828" y="2424"/>
                </a:lnTo>
                <a:lnTo>
                  <a:pt x="2829" y="2412"/>
                </a:lnTo>
                <a:lnTo>
                  <a:pt x="2829" y="2394"/>
                </a:lnTo>
                <a:lnTo>
                  <a:pt x="2829" y="2394"/>
                </a:lnTo>
                <a:lnTo>
                  <a:pt x="2829" y="2381"/>
                </a:lnTo>
                <a:lnTo>
                  <a:pt x="2830" y="2374"/>
                </a:lnTo>
                <a:lnTo>
                  <a:pt x="2830" y="2374"/>
                </a:lnTo>
                <a:lnTo>
                  <a:pt x="2831" y="2353"/>
                </a:lnTo>
                <a:lnTo>
                  <a:pt x="2831" y="2353"/>
                </a:lnTo>
                <a:lnTo>
                  <a:pt x="2830" y="2348"/>
                </a:lnTo>
                <a:lnTo>
                  <a:pt x="2828" y="2343"/>
                </a:lnTo>
                <a:lnTo>
                  <a:pt x="2826" y="2336"/>
                </a:lnTo>
                <a:lnTo>
                  <a:pt x="2809" y="2304"/>
                </a:lnTo>
                <a:lnTo>
                  <a:pt x="2809" y="2304"/>
                </a:lnTo>
                <a:lnTo>
                  <a:pt x="2813" y="2304"/>
                </a:lnTo>
                <a:lnTo>
                  <a:pt x="2815" y="2303"/>
                </a:lnTo>
                <a:lnTo>
                  <a:pt x="2816" y="2302"/>
                </a:lnTo>
                <a:lnTo>
                  <a:pt x="2818" y="2301"/>
                </a:lnTo>
                <a:lnTo>
                  <a:pt x="2818" y="2297"/>
                </a:lnTo>
                <a:lnTo>
                  <a:pt x="2818" y="2296"/>
                </a:lnTo>
                <a:lnTo>
                  <a:pt x="2818" y="2296"/>
                </a:lnTo>
                <a:lnTo>
                  <a:pt x="2814" y="2289"/>
                </a:lnTo>
                <a:lnTo>
                  <a:pt x="2808" y="2274"/>
                </a:lnTo>
                <a:lnTo>
                  <a:pt x="2808" y="2274"/>
                </a:lnTo>
                <a:lnTo>
                  <a:pt x="2809" y="2265"/>
                </a:lnTo>
                <a:lnTo>
                  <a:pt x="2811" y="2256"/>
                </a:lnTo>
                <a:lnTo>
                  <a:pt x="2814" y="2239"/>
                </a:lnTo>
                <a:lnTo>
                  <a:pt x="2819" y="2222"/>
                </a:lnTo>
                <a:lnTo>
                  <a:pt x="2819" y="2222"/>
                </a:lnTo>
                <a:close/>
                <a:moveTo>
                  <a:pt x="2675" y="2486"/>
                </a:moveTo>
                <a:lnTo>
                  <a:pt x="2674" y="2486"/>
                </a:lnTo>
                <a:lnTo>
                  <a:pt x="2674" y="2486"/>
                </a:lnTo>
                <a:lnTo>
                  <a:pt x="2675" y="2487"/>
                </a:lnTo>
                <a:lnTo>
                  <a:pt x="2676" y="2487"/>
                </a:lnTo>
                <a:lnTo>
                  <a:pt x="2677" y="2485"/>
                </a:lnTo>
                <a:lnTo>
                  <a:pt x="2677" y="2479"/>
                </a:lnTo>
                <a:lnTo>
                  <a:pt x="2677" y="2479"/>
                </a:lnTo>
                <a:lnTo>
                  <a:pt x="2679" y="2477"/>
                </a:lnTo>
                <a:lnTo>
                  <a:pt x="2682" y="2475"/>
                </a:lnTo>
                <a:lnTo>
                  <a:pt x="2682" y="2475"/>
                </a:lnTo>
                <a:lnTo>
                  <a:pt x="2687" y="2470"/>
                </a:lnTo>
                <a:lnTo>
                  <a:pt x="2690" y="2464"/>
                </a:lnTo>
                <a:lnTo>
                  <a:pt x="2690" y="2464"/>
                </a:lnTo>
                <a:lnTo>
                  <a:pt x="2696" y="2455"/>
                </a:lnTo>
                <a:lnTo>
                  <a:pt x="2696" y="2455"/>
                </a:lnTo>
                <a:lnTo>
                  <a:pt x="2704" y="2435"/>
                </a:lnTo>
                <a:lnTo>
                  <a:pt x="2711" y="2419"/>
                </a:lnTo>
                <a:lnTo>
                  <a:pt x="2714" y="2407"/>
                </a:lnTo>
                <a:lnTo>
                  <a:pt x="2714" y="2407"/>
                </a:lnTo>
                <a:lnTo>
                  <a:pt x="2718" y="2398"/>
                </a:lnTo>
                <a:lnTo>
                  <a:pt x="2723" y="2389"/>
                </a:lnTo>
                <a:lnTo>
                  <a:pt x="2731" y="2374"/>
                </a:lnTo>
                <a:lnTo>
                  <a:pt x="2731" y="2374"/>
                </a:lnTo>
                <a:lnTo>
                  <a:pt x="2736" y="2368"/>
                </a:lnTo>
                <a:lnTo>
                  <a:pt x="2742" y="2360"/>
                </a:lnTo>
                <a:lnTo>
                  <a:pt x="2750" y="2347"/>
                </a:lnTo>
                <a:lnTo>
                  <a:pt x="2750" y="2347"/>
                </a:lnTo>
                <a:lnTo>
                  <a:pt x="2753" y="2344"/>
                </a:lnTo>
                <a:lnTo>
                  <a:pt x="2754" y="2344"/>
                </a:lnTo>
                <a:lnTo>
                  <a:pt x="2754" y="2344"/>
                </a:lnTo>
                <a:lnTo>
                  <a:pt x="2764" y="2368"/>
                </a:lnTo>
                <a:lnTo>
                  <a:pt x="2764" y="2368"/>
                </a:lnTo>
                <a:lnTo>
                  <a:pt x="2769" y="2382"/>
                </a:lnTo>
                <a:lnTo>
                  <a:pt x="2772" y="2391"/>
                </a:lnTo>
                <a:lnTo>
                  <a:pt x="2775" y="2397"/>
                </a:lnTo>
                <a:lnTo>
                  <a:pt x="2775" y="2397"/>
                </a:lnTo>
                <a:lnTo>
                  <a:pt x="2778" y="2419"/>
                </a:lnTo>
                <a:lnTo>
                  <a:pt x="2781" y="2438"/>
                </a:lnTo>
                <a:lnTo>
                  <a:pt x="2781" y="2438"/>
                </a:lnTo>
                <a:lnTo>
                  <a:pt x="2779" y="2448"/>
                </a:lnTo>
                <a:lnTo>
                  <a:pt x="2778" y="2458"/>
                </a:lnTo>
                <a:lnTo>
                  <a:pt x="2778" y="2458"/>
                </a:lnTo>
                <a:lnTo>
                  <a:pt x="2778" y="2464"/>
                </a:lnTo>
                <a:lnTo>
                  <a:pt x="2778" y="2467"/>
                </a:lnTo>
                <a:lnTo>
                  <a:pt x="2778" y="2479"/>
                </a:lnTo>
                <a:lnTo>
                  <a:pt x="2778" y="2479"/>
                </a:lnTo>
                <a:lnTo>
                  <a:pt x="2777" y="2485"/>
                </a:lnTo>
                <a:lnTo>
                  <a:pt x="2775" y="2493"/>
                </a:lnTo>
                <a:lnTo>
                  <a:pt x="2775" y="2493"/>
                </a:lnTo>
                <a:lnTo>
                  <a:pt x="2778" y="2496"/>
                </a:lnTo>
                <a:lnTo>
                  <a:pt x="2783" y="2498"/>
                </a:lnTo>
                <a:lnTo>
                  <a:pt x="2672" y="2498"/>
                </a:lnTo>
                <a:lnTo>
                  <a:pt x="2672" y="2498"/>
                </a:lnTo>
                <a:lnTo>
                  <a:pt x="2673" y="2493"/>
                </a:lnTo>
                <a:lnTo>
                  <a:pt x="2673" y="2490"/>
                </a:lnTo>
                <a:lnTo>
                  <a:pt x="2675" y="2486"/>
                </a:lnTo>
                <a:lnTo>
                  <a:pt x="2675" y="2486"/>
                </a:lnTo>
                <a:close/>
                <a:moveTo>
                  <a:pt x="2356" y="2305"/>
                </a:moveTo>
                <a:lnTo>
                  <a:pt x="2363" y="2304"/>
                </a:lnTo>
                <a:lnTo>
                  <a:pt x="2377" y="2312"/>
                </a:lnTo>
                <a:lnTo>
                  <a:pt x="2376" y="2318"/>
                </a:lnTo>
                <a:lnTo>
                  <a:pt x="2376" y="2318"/>
                </a:lnTo>
                <a:lnTo>
                  <a:pt x="2373" y="2318"/>
                </a:lnTo>
                <a:lnTo>
                  <a:pt x="2372" y="2318"/>
                </a:lnTo>
                <a:lnTo>
                  <a:pt x="2370" y="2317"/>
                </a:lnTo>
                <a:lnTo>
                  <a:pt x="2370" y="2317"/>
                </a:lnTo>
                <a:lnTo>
                  <a:pt x="2369" y="2315"/>
                </a:lnTo>
                <a:lnTo>
                  <a:pt x="2368" y="2315"/>
                </a:lnTo>
                <a:lnTo>
                  <a:pt x="2365" y="2314"/>
                </a:lnTo>
                <a:lnTo>
                  <a:pt x="2360" y="2314"/>
                </a:lnTo>
                <a:lnTo>
                  <a:pt x="2360" y="2314"/>
                </a:lnTo>
                <a:lnTo>
                  <a:pt x="2355" y="2314"/>
                </a:lnTo>
                <a:lnTo>
                  <a:pt x="2352" y="2312"/>
                </a:lnTo>
                <a:lnTo>
                  <a:pt x="2350" y="2310"/>
                </a:lnTo>
                <a:lnTo>
                  <a:pt x="2356" y="2305"/>
                </a:lnTo>
                <a:close/>
                <a:moveTo>
                  <a:pt x="2252" y="2497"/>
                </a:moveTo>
                <a:lnTo>
                  <a:pt x="2252" y="2497"/>
                </a:lnTo>
                <a:lnTo>
                  <a:pt x="2255" y="2493"/>
                </a:lnTo>
                <a:lnTo>
                  <a:pt x="2256" y="2489"/>
                </a:lnTo>
                <a:lnTo>
                  <a:pt x="2255" y="2487"/>
                </a:lnTo>
                <a:lnTo>
                  <a:pt x="2255" y="2486"/>
                </a:lnTo>
                <a:lnTo>
                  <a:pt x="2253" y="2485"/>
                </a:lnTo>
                <a:lnTo>
                  <a:pt x="2253" y="2485"/>
                </a:lnTo>
                <a:lnTo>
                  <a:pt x="2261" y="2483"/>
                </a:lnTo>
                <a:lnTo>
                  <a:pt x="2261" y="2483"/>
                </a:lnTo>
                <a:lnTo>
                  <a:pt x="2265" y="2482"/>
                </a:lnTo>
                <a:lnTo>
                  <a:pt x="2266" y="2480"/>
                </a:lnTo>
                <a:lnTo>
                  <a:pt x="2265" y="2479"/>
                </a:lnTo>
                <a:lnTo>
                  <a:pt x="2265" y="2479"/>
                </a:lnTo>
                <a:lnTo>
                  <a:pt x="2265" y="2479"/>
                </a:lnTo>
                <a:lnTo>
                  <a:pt x="2265" y="2477"/>
                </a:lnTo>
                <a:lnTo>
                  <a:pt x="2268" y="2467"/>
                </a:lnTo>
                <a:lnTo>
                  <a:pt x="2278" y="2442"/>
                </a:lnTo>
                <a:lnTo>
                  <a:pt x="2289" y="2403"/>
                </a:lnTo>
                <a:lnTo>
                  <a:pt x="2312" y="2355"/>
                </a:lnTo>
                <a:lnTo>
                  <a:pt x="2325" y="2331"/>
                </a:lnTo>
                <a:lnTo>
                  <a:pt x="2336" y="2336"/>
                </a:lnTo>
                <a:lnTo>
                  <a:pt x="2336" y="2336"/>
                </a:lnTo>
                <a:lnTo>
                  <a:pt x="2337" y="2341"/>
                </a:lnTo>
                <a:lnTo>
                  <a:pt x="2339" y="2344"/>
                </a:lnTo>
                <a:lnTo>
                  <a:pt x="2340" y="2345"/>
                </a:lnTo>
                <a:lnTo>
                  <a:pt x="2341" y="2345"/>
                </a:lnTo>
                <a:lnTo>
                  <a:pt x="2344" y="2346"/>
                </a:lnTo>
                <a:lnTo>
                  <a:pt x="2344" y="2346"/>
                </a:lnTo>
                <a:lnTo>
                  <a:pt x="2344" y="2347"/>
                </a:lnTo>
                <a:lnTo>
                  <a:pt x="2346" y="2350"/>
                </a:lnTo>
                <a:lnTo>
                  <a:pt x="2347" y="2351"/>
                </a:lnTo>
                <a:lnTo>
                  <a:pt x="2350" y="2351"/>
                </a:lnTo>
                <a:lnTo>
                  <a:pt x="2352" y="2351"/>
                </a:lnTo>
                <a:lnTo>
                  <a:pt x="2355" y="2348"/>
                </a:lnTo>
                <a:lnTo>
                  <a:pt x="2355" y="2348"/>
                </a:lnTo>
                <a:lnTo>
                  <a:pt x="2356" y="2350"/>
                </a:lnTo>
                <a:lnTo>
                  <a:pt x="2360" y="2352"/>
                </a:lnTo>
                <a:lnTo>
                  <a:pt x="2365" y="2352"/>
                </a:lnTo>
                <a:lnTo>
                  <a:pt x="2368" y="2351"/>
                </a:lnTo>
                <a:lnTo>
                  <a:pt x="2372" y="2348"/>
                </a:lnTo>
                <a:lnTo>
                  <a:pt x="2373" y="2347"/>
                </a:lnTo>
                <a:lnTo>
                  <a:pt x="2383" y="2352"/>
                </a:lnTo>
                <a:lnTo>
                  <a:pt x="2395" y="2381"/>
                </a:lnTo>
                <a:lnTo>
                  <a:pt x="2395" y="2381"/>
                </a:lnTo>
                <a:lnTo>
                  <a:pt x="2398" y="2389"/>
                </a:lnTo>
                <a:lnTo>
                  <a:pt x="2402" y="2396"/>
                </a:lnTo>
                <a:lnTo>
                  <a:pt x="2404" y="2401"/>
                </a:lnTo>
                <a:lnTo>
                  <a:pt x="2404" y="2401"/>
                </a:lnTo>
                <a:lnTo>
                  <a:pt x="2407" y="2403"/>
                </a:lnTo>
                <a:lnTo>
                  <a:pt x="2410" y="2407"/>
                </a:lnTo>
                <a:lnTo>
                  <a:pt x="2410" y="2407"/>
                </a:lnTo>
                <a:lnTo>
                  <a:pt x="2431" y="2446"/>
                </a:lnTo>
                <a:lnTo>
                  <a:pt x="2458" y="2498"/>
                </a:lnTo>
                <a:lnTo>
                  <a:pt x="2252" y="2498"/>
                </a:lnTo>
                <a:lnTo>
                  <a:pt x="2252" y="2498"/>
                </a:lnTo>
                <a:lnTo>
                  <a:pt x="2252" y="2497"/>
                </a:lnTo>
                <a:lnTo>
                  <a:pt x="2252" y="2497"/>
                </a:lnTo>
                <a:close/>
                <a:moveTo>
                  <a:pt x="2044" y="2128"/>
                </a:moveTo>
                <a:lnTo>
                  <a:pt x="2077" y="2128"/>
                </a:lnTo>
                <a:lnTo>
                  <a:pt x="2077" y="2133"/>
                </a:lnTo>
                <a:lnTo>
                  <a:pt x="2044" y="2133"/>
                </a:lnTo>
                <a:lnTo>
                  <a:pt x="2044" y="2128"/>
                </a:lnTo>
                <a:close/>
                <a:moveTo>
                  <a:pt x="2044" y="2138"/>
                </a:moveTo>
                <a:lnTo>
                  <a:pt x="2077" y="2138"/>
                </a:lnTo>
                <a:lnTo>
                  <a:pt x="2077" y="2178"/>
                </a:lnTo>
                <a:lnTo>
                  <a:pt x="2044" y="2178"/>
                </a:lnTo>
                <a:lnTo>
                  <a:pt x="2044" y="2138"/>
                </a:lnTo>
                <a:close/>
                <a:moveTo>
                  <a:pt x="2044" y="2182"/>
                </a:moveTo>
                <a:lnTo>
                  <a:pt x="2077" y="2182"/>
                </a:lnTo>
                <a:lnTo>
                  <a:pt x="2077" y="2186"/>
                </a:lnTo>
                <a:lnTo>
                  <a:pt x="2044" y="2186"/>
                </a:lnTo>
                <a:lnTo>
                  <a:pt x="2044" y="2182"/>
                </a:lnTo>
                <a:close/>
                <a:moveTo>
                  <a:pt x="2044" y="2191"/>
                </a:moveTo>
                <a:lnTo>
                  <a:pt x="2077" y="2191"/>
                </a:lnTo>
                <a:lnTo>
                  <a:pt x="2077" y="2230"/>
                </a:lnTo>
                <a:lnTo>
                  <a:pt x="2044" y="2230"/>
                </a:lnTo>
                <a:lnTo>
                  <a:pt x="2044" y="2191"/>
                </a:lnTo>
                <a:close/>
                <a:moveTo>
                  <a:pt x="2044" y="2235"/>
                </a:moveTo>
                <a:lnTo>
                  <a:pt x="2077" y="2235"/>
                </a:lnTo>
                <a:lnTo>
                  <a:pt x="2077" y="2239"/>
                </a:lnTo>
                <a:lnTo>
                  <a:pt x="2044" y="2239"/>
                </a:lnTo>
                <a:lnTo>
                  <a:pt x="2044" y="2235"/>
                </a:lnTo>
                <a:close/>
                <a:moveTo>
                  <a:pt x="2044" y="2244"/>
                </a:moveTo>
                <a:lnTo>
                  <a:pt x="2077" y="2244"/>
                </a:lnTo>
                <a:lnTo>
                  <a:pt x="2077" y="2283"/>
                </a:lnTo>
                <a:lnTo>
                  <a:pt x="2044" y="2283"/>
                </a:lnTo>
                <a:lnTo>
                  <a:pt x="2044" y="2244"/>
                </a:lnTo>
                <a:close/>
                <a:moveTo>
                  <a:pt x="2044" y="2288"/>
                </a:moveTo>
                <a:lnTo>
                  <a:pt x="2077" y="2288"/>
                </a:lnTo>
                <a:lnTo>
                  <a:pt x="2077" y="2293"/>
                </a:lnTo>
                <a:lnTo>
                  <a:pt x="2044" y="2293"/>
                </a:lnTo>
                <a:lnTo>
                  <a:pt x="2044" y="2288"/>
                </a:lnTo>
                <a:close/>
                <a:moveTo>
                  <a:pt x="2044" y="2297"/>
                </a:moveTo>
                <a:lnTo>
                  <a:pt x="2077" y="2297"/>
                </a:lnTo>
                <a:lnTo>
                  <a:pt x="2077" y="2314"/>
                </a:lnTo>
                <a:lnTo>
                  <a:pt x="2044" y="2314"/>
                </a:lnTo>
                <a:lnTo>
                  <a:pt x="2044" y="2297"/>
                </a:lnTo>
                <a:close/>
                <a:moveTo>
                  <a:pt x="1906" y="2179"/>
                </a:moveTo>
                <a:lnTo>
                  <a:pt x="1939" y="2179"/>
                </a:lnTo>
                <a:lnTo>
                  <a:pt x="1939" y="2184"/>
                </a:lnTo>
                <a:lnTo>
                  <a:pt x="1906" y="2184"/>
                </a:lnTo>
                <a:lnTo>
                  <a:pt x="1906" y="2179"/>
                </a:lnTo>
                <a:close/>
                <a:moveTo>
                  <a:pt x="1906" y="2187"/>
                </a:moveTo>
                <a:lnTo>
                  <a:pt x="1939" y="2187"/>
                </a:lnTo>
                <a:lnTo>
                  <a:pt x="1939" y="2228"/>
                </a:lnTo>
                <a:lnTo>
                  <a:pt x="1906" y="2228"/>
                </a:lnTo>
                <a:lnTo>
                  <a:pt x="1906" y="2187"/>
                </a:lnTo>
                <a:close/>
                <a:moveTo>
                  <a:pt x="1906" y="2233"/>
                </a:moveTo>
                <a:lnTo>
                  <a:pt x="1939" y="2233"/>
                </a:lnTo>
                <a:lnTo>
                  <a:pt x="1939" y="2236"/>
                </a:lnTo>
                <a:lnTo>
                  <a:pt x="1906" y="2236"/>
                </a:lnTo>
                <a:lnTo>
                  <a:pt x="1906" y="2233"/>
                </a:lnTo>
                <a:close/>
                <a:moveTo>
                  <a:pt x="1906" y="2241"/>
                </a:moveTo>
                <a:lnTo>
                  <a:pt x="1939" y="2241"/>
                </a:lnTo>
                <a:lnTo>
                  <a:pt x="1939" y="2281"/>
                </a:lnTo>
                <a:lnTo>
                  <a:pt x="1906" y="2281"/>
                </a:lnTo>
                <a:lnTo>
                  <a:pt x="1906" y="2241"/>
                </a:lnTo>
                <a:close/>
                <a:moveTo>
                  <a:pt x="1906" y="2285"/>
                </a:moveTo>
                <a:lnTo>
                  <a:pt x="1939" y="2285"/>
                </a:lnTo>
                <a:lnTo>
                  <a:pt x="1939" y="2289"/>
                </a:lnTo>
                <a:lnTo>
                  <a:pt x="1906" y="2289"/>
                </a:lnTo>
                <a:lnTo>
                  <a:pt x="1906" y="2285"/>
                </a:lnTo>
                <a:close/>
                <a:moveTo>
                  <a:pt x="1906" y="2294"/>
                </a:moveTo>
                <a:lnTo>
                  <a:pt x="1939" y="2294"/>
                </a:lnTo>
                <a:lnTo>
                  <a:pt x="1939" y="2334"/>
                </a:lnTo>
                <a:lnTo>
                  <a:pt x="1906" y="2334"/>
                </a:lnTo>
                <a:lnTo>
                  <a:pt x="1906" y="2294"/>
                </a:lnTo>
                <a:close/>
                <a:moveTo>
                  <a:pt x="1906" y="2338"/>
                </a:moveTo>
                <a:lnTo>
                  <a:pt x="1939" y="2338"/>
                </a:lnTo>
                <a:lnTo>
                  <a:pt x="1939" y="2343"/>
                </a:lnTo>
                <a:lnTo>
                  <a:pt x="1906" y="2343"/>
                </a:lnTo>
                <a:lnTo>
                  <a:pt x="1906" y="2338"/>
                </a:lnTo>
                <a:close/>
                <a:moveTo>
                  <a:pt x="1906" y="2347"/>
                </a:moveTo>
                <a:lnTo>
                  <a:pt x="1939" y="2347"/>
                </a:lnTo>
                <a:lnTo>
                  <a:pt x="1939" y="2365"/>
                </a:lnTo>
                <a:lnTo>
                  <a:pt x="1906" y="2365"/>
                </a:lnTo>
                <a:lnTo>
                  <a:pt x="1906" y="2347"/>
                </a:lnTo>
                <a:close/>
                <a:moveTo>
                  <a:pt x="2491" y="2631"/>
                </a:moveTo>
                <a:lnTo>
                  <a:pt x="2491" y="2711"/>
                </a:lnTo>
                <a:lnTo>
                  <a:pt x="2355" y="2711"/>
                </a:lnTo>
                <a:lnTo>
                  <a:pt x="2355" y="2711"/>
                </a:lnTo>
                <a:lnTo>
                  <a:pt x="2281" y="2711"/>
                </a:lnTo>
                <a:lnTo>
                  <a:pt x="1825" y="2711"/>
                </a:lnTo>
                <a:lnTo>
                  <a:pt x="1825" y="2711"/>
                </a:lnTo>
                <a:lnTo>
                  <a:pt x="1381" y="2711"/>
                </a:lnTo>
                <a:lnTo>
                  <a:pt x="1381" y="2631"/>
                </a:lnTo>
                <a:lnTo>
                  <a:pt x="2491" y="2631"/>
                </a:lnTo>
                <a:close/>
                <a:moveTo>
                  <a:pt x="1473" y="1813"/>
                </a:moveTo>
                <a:lnTo>
                  <a:pt x="1457" y="1797"/>
                </a:lnTo>
                <a:lnTo>
                  <a:pt x="1507" y="1797"/>
                </a:lnTo>
                <a:lnTo>
                  <a:pt x="1491" y="1813"/>
                </a:lnTo>
                <a:lnTo>
                  <a:pt x="1473" y="1813"/>
                </a:lnTo>
                <a:close/>
                <a:moveTo>
                  <a:pt x="1451" y="1057"/>
                </a:moveTo>
                <a:lnTo>
                  <a:pt x="1476" y="1082"/>
                </a:lnTo>
                <a:lnTo>
                  <a:pt x="1451" y="1109"/>
                </a:lnTo>
                <a:lnTo>
                  <a:pt x="1451" y="1057"/>
                </a:lnTo>
                <a:close/>
                <a:moveTo>
                  <a:pt x="1457" y="1051"/>
                </a:moveTo>
                <a:lnTo>
                  <a:pt x="1507" y="1051"/>
                </a:lnTo>
                <a:lnTo>
                  <a:pt x="1482" y="1076"/>
                </a:lnTo>
                <a:lnTo>
                  <a:pt x="1457" y="1051"/>
                </a:lnTo>
                <a:close/>
                <a:moveTo>
                  <a:pt x="1453" y="1118"/>
                </a:moveTo>
                <a:lnTo>
                  <a:pt x="1482" y="1088"/>
                </a:lnTo>
                <a:lnTo>
                  <a:pt x="1511" y="1118"/>
                </a:lnTo>
                <a:lnTo>
                  <a:pt x="1453" y="1118"/>
                </a:lnTo>
                <a:close/>
                <a:moveTo>
                  <a:pt x="1507" y="1126"/>
                </a:moveTo>
                <a:lnTo>
                  <a:pt x="1482" y="1150"/>
                </a:lnTo>
                <a:lnTo>
                  <a:pt x="1457" y="1126"/>
                </a:lnTo>
                <a:lnTo>
                  <a:pt x="1507" y="1126"/>
                </a:lnTo>
                <a:close/>
                <a:moveTo>
                  <a:pt x="1451" y="1131"/>
                </a:moveTo>
                <a:lnTo>
                  <a:pt x="1476" y="1157"/>
                </a:lnTo>
                <a:lnTo>
                  <a:pt x="1451" y="1183"/>
                </a:lnTo>
                <a:lnTo>
                  <a:pt x="1451" y="1131"/>
                </a:lnTo>
                <a:close/>
                <a:moveTo>
                  <a:pt x="1453" y="1192"/>
                </a:moveTo>
                <a:lnTo>
                  <a:pt x="1482" y="1163"/>
                </a:lnTo>
                <a:lnTo>
                  <a:pt x="1511" y="1192"/>
                </a:lnTo>
                <a:lnTo>
                  <a:pt x="1453" y="1192"/>
                </a:lnTo>
                <a:close/>
                <a:moveTo>
                  <a:pt x="1507" y="1200"/>
                </a:moveTo>
                <a:lnTo>
                  <a:pt x="1482" y="1226"/>
                </a:lnTo>
                <a:lnTo>
                  <a:pt x="1457" y="1200"/>
                </a:lnTo>
                <a:lnTo>
                  <a:pt x="1507" y="1200"/>
                </a:lnTo>
                <a:close/>
                <a:moveTo>
                  <a:pt x="1451" y="1206"/>
                </a:moveTo>
                <a:lnTo>
                  <a:pt x="1476" y="1232"/>
                </a:lnTo>
                <a:lnTo>
                  <a:pt x="1451" y="1257"/>
                </a:lnTo>
                <a:lnTo>
                  <a:pt x="1451" y="1206"/>
                </a:lnTo>
                <a:close/>
                <a:moveTo>
                  <a:pt x="1453" y="1266"/>
                </a:moveTo>
                <a:lnTo>
                  <a:pt x="1482" y="1237"/>
                </a:lnTo>
                <a:lnTo>
                  <a:pt x="1511" y="1266"/>
                </a:lnTo>
                <a:lnTo>
                  <a:pt x="1453" y="1266"/>
                </a:lnTo>
                <a:close/>
                <a:moveTo>
                  <a:pt x="1507" y="1276"/>
                </a:moveTo>
                <a:lnTo>
                  <a:pt x="1482" y="1300"/>
                </a:lnTo>
                <a:lnTo>
                  <a:pt x="1457" y="1276"/>
                </a:lnTo>
                <a:lnTo>
                  <a:pt x="1507" y="1276"/>
                </a:lnTo>
                <a:close/>
                <a:moveTo>
                  <a:pt x="1451" y="1280"/>
                </a:moveTo>
                <a:lnTo>
                  <a:pt x="1476" y="1306"/>
                </a:lnTo>
                <a:lnTo>
                  <a:pt x="1451" y="1332"/>
                </a:lnTo>
                <a:lnTo>
                  <a:pt x="1451" y="1280"/>
                </a:lnTo>
                <a:close/>
                <a:moveTo>
                  <a:pt x="1453" y="1342"/>
                </a:moveTo>
                <a:lnTo>
                  <a:pt x="1482" y="1313"/>
                </a:lnTo>
                <a:lnTo>
                  <a:pt x="1511" y="1342"/>
                </a:lnTo>
                <a:lnTo>
                  <a:pt x="1453" y="1342"/>
                </a:lnTo>
                <a:close/>
                <a:moveTo>
                  <a:pt x="1507" y="1350"/>
                </a:moveTo>
                <a:lnTo>
                  <a:pt x="1482" y="1375"/>
                </a:lnTo>
                <a:lnTo>
                  <a:pt x="1457" y="1350"/>
                </a:lnTo>
                <a:lnTo>
                  <a:pt x="1507" y="1350"/>
                </a:lnTo>
                <a:close/>
                <a:moveTo>
                  <a:pt x="1451" y="1354"/>
                </a:moveTo>
                <a:lnTo>
                  <a:pt x="1476" y="1381"/>
                </a:lnTo>
                <a:lnTo>
                  <a:pt x="1451" y="1406"/>
                </a:lnTo>
                <a:lnTo>
                  <a:pt x="1451" y="1354"/>
                </a:lnTo>
                <a:close/>
                <a:moveTo>
                  <a:pt x="1453" y="1416"/>
                </a:moveTo>
                <a:lnTo>
                  <a:pt x="1482" y="1387"/>
                </a:lnTo>
                <a:lnTo>
                  <a:pt x="1511" y="1416"/>
                </a:lnTo>
                <a:lnTo>
                  <a:pt x="1453" y="1416"/>
                </a:lnTo>
                <a:close/>
                <a:moveTo>
                  <a:pt x="1507" y="1424"/>
                </a:moveTo>
                <a:lnTo>
                  <a:pt x="1482" y="1449"/>
                </a:lnTo>
                <a:lnTo>
                  <a:pt x="1457" y="1424"/>
                </a:lnTo>
                <a:lnTo>
                  <a:pt x="1507" y="1424"/>
                </a:lnTo>
                <a:close/>
                <a:moveTo>
                  <a:pt x="1451" y="1430"/>
                </a:moveTo>
                <a:lnTo>
                  <a:pt x="1476" y="1455"/>
                </a:lnTo>
                <a:lnTo>
                  <a:pt x="1451" y="1482"/>
                </a:lnTo>
                <a:lnTo>
                  <a:pt x="1451" y="1430"/>
                </a:lnTo>
                <a:close/>
                <a:moveTo>
                  <a:pt x="1453" y="1490"/>
                </a:moveTo>
                <a:lnTo>
                  <a:pt x="1482" y="1461"/>
                </a:lnTo>
                <a:lnTo>
                  <a:pt x="1511" y="1490"/>
                </a:lnTo>
                <a:lnTo>
                  <a:pt x="1453" y="1490"/>
                </a:lnTo>
                <a:close/>
                <a:moveTo>
                  <a:pt x="1507" y="1499"/>
                </a:moveTo>
                <a:lnTo>
                  <a:pt x="1482" y="1523"/>
                </a:lnTo>
                <a:lnTo>
                  <a:pt x="1457" y="1499"/>
                </a:lnTo>
                <a:lnTo>
                  <a:pt x="1507" y="1499"/>
                </a:lnTo>
                <a:close/>
                <a:moveTo>
                  <a:pt x="1451" y="1504"/>
                </a:moveTo>
                <a:lnTo>
                  <a:pt x="1476" y="1530"/>
                </a:lnTo>
                <a:lnTo>
                  <a:pt x="1451" y="1556"/>
                </a:lnTo>
                <a:lnTo>
                  <a:pt x="1451" y="1504"/>
                </a:lnTo>
                <a:close/>
                <a:moveTo>
                  <a:pt x="1453" y="1565"/>
                </a:moveTo>
                <a:lnTo>
                  <a:pt x="1482" y="1536"/>
                </a:lnTo>
                <a:lnTo>
                  <a:pt x="1511" y="1565"/>
                </a:lnTo>
                <a:lnTo>
                  <a:pt x="1453" y="1565"/>
                </a:lnTo>
                <a:close/>
                <a:moveTo>
                  <a:pt x="1507" y="1573"/>
                </a:moveTo>
                <a:lnTo>
                  <a:pt x="1482" y="1599"/>
                </a:lnTo>
                <a:lnTo>
                  <a:pt x="1457" y="1573"/>
                </a:lnTo>
                <a:lnTo>
                  <a:pt x="1507" y="1573"/>
                </a:lnTo>
                <a:close/>
                <a:moveTo>
                  <a:pt x="1451" y="1579"/>
                </a:moveTo>
                <a:lnTo>
                  <a:pt x="1476" y="1605"/>
                </a:lnTo>
                <a:lnTo>
                  <a:pt x="1451" y="1630"/>
                </a:lnTo>
                <a:lnTo>
                  <a:pt x="1451" y="1579"/>
                </a:lnTo>
                <a:close/>
                <a:moveTo>
                  <a:pt x="1453" y="1639"/>
                </a:moveTo>
                <a:lnTo>
                  <a:pt x="1482" y="1610"/>
                </a:lnTo>
                <a:lnTo>
                  <a:pt x="1511" y="1639"/>
                </a:lnTo>
                <a:lnTo>
                  <a:pt x="1453" y="1639"/>
                </a:lnTo>
                <a:close/>
                <a:moveTo>
                  <a:pt x="1507" y="1649"/>
                </a:moveTo>
                <a:lnTo>
                  <a:pt x="1482" y="1673"/>
                </a:lnTo>
                <a:lnTo>
                  <a:pt x="1457" y="1649"/>
                </a:lnTo>
                <a:lnTo>
                  <a:pt x="1507" y="1649"/>
                </a:lnTo>
                <a:close/>
                <a:moveTo>
                  <a:pt x="1451" y="1653"/>
                </a:moveTo>
                <a:lnTo>
                  <a:pt x="1476" y="1679"/>
                </a:lnTo>
                <a:lnTo>
                  <a:pt x="1451" y="1705"/>
                </a:lnTo>
                <a:lnTo>
                  <a:pt x="1451" y="1653"/>
                </a:lnTo>
                <a:close/>
                <a:moveTo>
                  <a:pt x="1453" y="1715"/>
                </a:moveTo>
                <a:lnTo>
                  <a:pt x="1482" y="1686"/>
                </a:lnTo>
                <a:lnTo>
                  <a:pt x="1511" y="1715"/>
                </a:lnTo>
                <a:lnTo>
                  <a:pt x="1453" y="1715"/>
                </a:lnTo>
                <a:close/>
                <a:moveTo>
                  <a:pt x="1507" y="1723"/>
                </a:moveTo>
                <a:lnTo>
                  <a:pt x="1482" y="1748"/>
                </a:lnTo>
                <a:lnTo>
                  <a:pt x="1457" y="1723"/>
                </a:lnTo>
                <a:lnTo>
                  <a:pt x="1507" y="1723"/>
                </a:lnTo>
                <a:close/>
                <a:moveTo>
                  <a:pt x="1451" y="1727"/>
                </a:moveTo>
                <a:lnTo>
                  <a:pt x="1476" y="1754"/>
                </a:lnTo>
                <a:lnTo>
                  <a:pt x="1451" y="1780"/>
                </a:lnTo>
                <a:lnTo>
                  <a:pt x="1451" y="1727"/>
                </a:lnTo>
                <a:close/>
                <a:moveTo>
                  <a:pt x="1482" y="1760"/>
                </a:moveTo>
                <a:lnTo>
                  <a:pt x="1511" y="1789"/>
                </a:lnTo>
                <a:lnTo>
                  <a:pt x="1453" y="1789"/>
                </a:lnTo>
                <a:lnTo>
                  <a:pt x="1482" y="1760"/>
                </a:lnTo>
                <a:close/>
                <a:moveTo>
                  <a:pt x="1515" y="1782"/>
                </a:moveTo>
                <a:lnTo>
                  <a:pt x="1488" y="1754"/>
                </a:lnTo>
                <a:lnTo>
                  <a:pt x="1515" y="1726"/>
                </a:lnTo>
                <a:lnTo>
                  <a:pt x="1515" y="1782"/>
                </a:lnTo>
                <a:close/>
                <a:moveTo>
                  <a:pt x="1515" y="1707"/>
                </a:moveTo>
                <a:lnTo>
                  <a:pt x="1488" y="1679"/>
                </a:lnTo>
                <a:lnTo>
                  <a:pt x="1515" y="1652"/>
                </a:lnTo>
                <a:lnTo>
                  <a:pt x="1515" y="1707"/>
                </a:lnTo>
                <a:close/>
                <a:moveTo>
                  <a:pt x="1515" y="1632"/>
                </a:moveTo>
                <a:lnTo>
                  <a:pt x="1488" y="1605"/>
                </a:lnTo>
                <a:lnTo>
                  <a:pt x="1515" y="1577"/>
                </a:lnTo>
                <a:lnTo>
                  <a:pt x="1515" y="1632"/>
                </a:lnTo>
                <a:close/>
                <a:moveTo>
                  <a:pt x="1515" y="1557"/>
                </a:moveTo>
                <a:lnTo>
                  <a:pt x="1488" y="1530"/>
                </a:lnTo>
                <a:lnTo>
                  <a:pt x="1515" y="1503"/>
                </a:lnTo>
                <a:lnTo>
                  <a:pt x="1515" y="1557"/>
                </a:lnTo>
                <a:close/>
                <a:moveTo>
                  <a:pt x="1515" y="1483"/>
                </a:moveTo>
                <a:lnTo>
                  <a:pt x="1488" y="1455"/>
                </a:lnTo>
                <a:lnTo>
                  <a:pt x="1515" y="1427"/>
                </a:lnTo>
                <a:lnTo>
                  <a:pt x="1515" y="1483"/>
                </a:lnTo>
                <a:close/>
                <a:moveTo>
                  <a:pt x="1515" y="1409"/>
                </a:moveTo>
                <a:lnTo>
                  <a:pt x="1488" y="1381"/>
                </a:lnTo>
                <a:lnTo>
                  <a:pt x="1515" y="1353"/>
                </a:lnTo>
                <a:lnTo>
                  <a:pt x="1515" y="1409"/>
                </a:lnTo>
                <a:close/>
                <a:moveTo>
                  <a:pt x="1515" y="1333"/>
                </a:moveTo>
                <a:lnTo>
                  <a:pt x="1488" y="1306"/>
                </a:lnTo>
                <a:lnTo>
                  <a:pt x="1515" y="1279"/>
                </a:lnTo>
                <a:lnTo>
                  <a:pt x="1515" y="1333"/>
                </a:lnTo>
                <a:close/>
                <a:moveTo>
                  <a:pt x="1515" y="1259"/>
                </a:moveTo>
                <a:lnTo>
                  <a:pt x="1488" y="1232"/>
                </a:lnTo>
                <a:lnTo>
                  <a:pt x="1515" y="1204"/>
                </a:lnTo>
                <a:lnTo>
                  <a:pt x="1515" y="1259"/>
                </a:lnTo>
                <a:close/>
                <a:moveTo>
                  <a:pt x="1515" y="1184"/>
                </a:moveTo>
                <a:lnTo>
                  <a:pt x="1488" y="1157"/>
                </a:lnTo>
                <a:lnTo>
                  <a:pt x="1515" y="1130"/>
                </a:lnTo>
                <a:lnTo>
                  <a:pt x="1515" y="1184"/>
                </a:lnTo>
                <a:close/>
                <a:moveTo>
                  <a:pt x="1515" y="1110"/>
                </a:moveTo>
                <a:lnTo>
                  <a:pt x="1488" y="1082"/>
                </a:lnTo>
                <a:lnTo>
                  <a:pt x="1515" y="1055"/>
                </a:lnTo>
                <a:lnTo>
                  <a:pt x="1515" y="1110"/>
                </a:lnTo>
                <a:close/>
                <a:moveTo>
                  <a:pt x="1453" y="1043"/>
                </a:moveTo>
                <a:lnTo>
                  <a:pt x="1454" y="1042"/>
                </a:lnTo>
                <a:lnTo>
                  <a:pt x="1510" y="1042"/>
                </a:lnTo>
                <a:lnTo>
                  <a:pt x="1511" y="1043"/>
                </a:lnTo>
                <a:lnTo>
                  <a:pt x="1453" y="1043"/>
                </a:lnTo>
                <a:close/>
                <a:moveTo>
                  <a:pt x="1451" y="1803"/>
                </a:moveTo>
                <a:lnTo>
                  <a:pt x="1461" y="1813"/>
                </a:lnTo>
                <a:lnTo>
                  <a:pt x="1451" y="1813"/>
                </a:lnTo>
                <a:lnTo>
                  <a:pt x="1451" y="1803"/>
                </a:lnTo>
                <a:close/>
                <a:moveTo>
                  <a:pt x="2169" y="1802"/>
                </a:moveTo>
                <a:lnTo>
                  <a:pt x="2170" y="1806"/>
                </a:lnTo>
                <a:lnTo>
                  <a:pt x="2173" y="1812"/>
                </a:lnTo>
                <a:lnTo>
                  <a:pt x="2173" y="1812"/>
                </a:lnTo>
                <a:lnTo>
                  <a:pt x="2173" y="1813"/>
                </a:lnTo>
                <a:lnTo>
                  <a:pt x="2127" y="1813"/>
                </a:lnTo>
                <a:lnTo>
                  <a:pt x="2127" y="1813"/>
                </a:lnTo>
                <a:lnTo>
                  <a:pt x="2135" y="1812"/>
                </a:lnTo>
                <a:lnTo>
                  <a:pt x="2135" y="1812"/>
                </a:lnTo>
                <a:lnTo>
                  <a:pt x="2146" y="1810"/>
                </a:lnTo>
                <a:lnTo>
                  <a:pt x="2156" y="1806"/>
                </a:lnTo>
                <a:lnTo>
                  <a:pt x="2166" y="1802"/>
                </a:lnTo>
                <a:lnTo>
                  <a:pt x="2169" y="1802"/>
                </a:lnTo>
                <a:close/>
                <a:moveTo>
                  <a:pt x="2141" y="1656"/>
                </a:moveTo>
                <a:lnTo>
                  <a:pt x="2148" y="1652"/>
                </a:lnTo>
                <a:lnTo>
                  <a:pt x="2148" y="1652"/>
                </a:lnTo>
                <a:lnTo>
                  <a:pt x="2149" y="1656"/>
                </a:lnTo>
                <a:lnTo>
                  <a:pt x="2149" y="1660"/>
                </a:lnTo>
                <a:lnTo>
                  <a:pt x="2149" y="1665"/>
                </a:lnTo>
                <a:lnTo>
                  <a:pt x="2149" y="1665"/>
                </a:lnTo>
                <a:lnTo>
                  <a:pt x="2147" y="1671"/>
                </a:lnTo>
                <a:lnTo>
                  <a:pt x="2147" y="1676"/>
                </a:lnTo>
                <a:lnTo>
                  <a:pt x="2146" y="1685"/>
                </a:lnTo>
                <a:lnTo>
                  <a:pt x="2147" y="1688"/>
                </a:lnTo>
                <a:lnTo>
                  <a:pt x="2136" y="1686"/>
                </a:lnTo>
                <a:lnTo>
                  <a:pt x="2127" y="1685"/>
                </a:lnTo>
                <a:lnTo>
                  <a:pt x="2125" y="1680"/>
                </a:lnTo>
                <a:lnTo>
                  <a:pt x="2141" y="1656"/>
                </a:lnTo>
                <a:close/>
                <a:moveTo>
                  <a:pt x="2091" y="1720"/>
                </a:moveTo>
                <a:lnTo>
                  <a:pt x="2091" y="1720"/>
                </a:lnTo>
                <a:lnTo>
                  <a:pt x="2096" y="1718"/>
                </a:lnTo>
                <a:lnTo>
                  <a:pt x="2098" y="1716"/>
                </a:lnTo>
                <a:lnTo>
                  <a:pt x="2099" y="1712"/>
                </a:lnTo>
                <a:lnTo>
                  <a:pt x="2103" y="1712"/>
                </a:lnTo>
                <a:lnTo>
                  <a:pt x="2105" y="1713"/>
                </a:lnTo>
                <a:lnTo>
                  <a:pt x="2112" y="1718"/>
                </a:lnTo>
                <a:lnTo>
                  <a:pt x="2112" y="1718"/>
                </a:lnTo>
                <a:lnTo>
                  <a:pt x="2112" y="1722"/>
                </a:lnTo>
                <a:lnTo>
                  <a:pt x="2112" y="1730"/>
                </a:lnTo>
                <a:lnTo>
                  <a:pt x="2112" y="1730"/>
                </a:lnTo>
                <a:lnTo>
                  <a:pt x="2113" y="1733"/>
                </a:lnTo>
                <a:lnTo>
                  <a:pt x="2117" y="1735"/>
                </a:lnTo>
                <a:lnTo>
                  <a:pt x="2120" y="1739"/>
                </a:lnTo>
                <a:lnTo>
                  <a:pt x="2120" y="1739"/>
                </a:lnTo>
                <a:lnTo>
                  <a:pt x="2114" y="1741"/>
                </a:lnTo>
                <a:lnTo>
                  <a:pt x="2110" y="1746"/>
                </a:lnTo>
                <a:lnTo>
                  <a:pt x="2102" y="1754"/>
                </a:lnTo>
                <a:lnTo>
                  <a:pt x="2097" y="1761"/>
                </a:lnTo>
                <a:lnTo>
                  <a:pt x="2096" y="1763"/>
                </a:lnTo>
                <a:lnTo>
                  <a:pt x="2096" y="1763"/>
                </a:lnTo>
                <a:lnTo>
                  <a:pt x="2092" y="1771"/>
                </a:lnTo>
                <a:lnTo>
                  <a:pt x="2082" y="1796"/>
                </a:lnTo>
                <a:lnTo>
                  <a:pt x="2082" y="1796"/>
                </a:lnTo>
                <a:lnTo>
                  <a:pt x="2082" y="1802"/>
                </a:lnTo>
                <a:lnTo>
                  <a:pt x="2083" y="1806"/>
                </a:lnTo>
                <a:lnTo>
                  <a:pt x="2087" y="1811"/>
                </a:lnTo>
                <a:lnTo>
                  <a:pt x="2089" y="1813"/>
                </a:lnTo>
                <a:lnTo>
                  <a:pt x="2078" y="1813"/>
                </a:lnTo>
                <a:lnTo>
                  <a:pt x="2078" y="1717"/>
                </a:lnTo>
                <a:lnTo>
                  <a:pt x="2078" y="1717"/>
                </a:lnTo>
                <a:lnTo>
                  <a:pt x="2081" y="1719"/>
                </a:lnTo>
                <a:lnTo>
                  <a:pt x="2084" y="1720"/>
                </a:lnTo>
                <a:lnTo>
                  <a:pt x="2088" y="1720"/>
                </a:lnTo>
                <a:lnTo>
                  <a:pt x="2091" y="1720"/>
                </a:lnTo>
                <a:lnTo>
                  <a:pt x="2091" y="1720"/>
                </a:lnTo>
                <a:close/>
                <a:moveTo>
                  <a:pt x="2053" y="1680"/>
                </a:moveTo>
                <a:lnTo>
                  <a:pt x="2051" y="1688"/>
                </a:lnTo>
                <a:lnTo>
                  <a:pt x="2063" y="1694"/>
                </a:lnTo>
                <a:lnTo>
                  <a:pt x="2063" y="1694"/>
                </a:lnTo>
                <a:lnTo>
                  <a:pt x="2077" y="1696"/>
                </a:lnTo>
                <a:lnTo>
                  <a:pt x="2077" y="1696"/>
                </a:lnTo>
                <a:lnTo>
                  <a:pt x="2081" y="1697"/>
                </a:lnTo>
                <a:lnTo>
                  <a:pt x="2082" y="1697"/>
                </a:lnTo>
                <a:lnTo>
                  <a:pt x="2076" y="1704"/>
                </a:lnTo>
                <a:lnTo>
                  <a:pt x="2076" y="1704"/>
                </a:lnTo>
                <a:lnTo>
                  <a:pt x="2076" y="1704"/>
                </a:lnTo>
                <a:lnTo>
                  <a:pt x="2048" y="1704"/>
                </a:lnTo>
                <a:lnTo>
                  <a:pt x="2048" y="1680"/>
                </a:lnTo>
                <a:lnTo>
                  <a:pt x="2053" y="1680"/>
                </a:lnTo>
                <a:close/>
                <a:moveTo>
                  <a:pt x="2008" y="1602"/>
                </a:moveTo>
                <a:lnTo>
                  <a:pt x="2043" y="1602"/>
                </a:lnTo>
                <a:lnTo>
                  <a:pt x="2043" y="1608"/>
                </a:lnTo>
                <a:lnTo>
                  <a:pt x="2008" y="1608"/>
                </a:lnTo>
                <a:lnTo>
                  <a:pt x="2008" y="1602"/>
                </a:lnTo>
                <a:close/>
                <a:moveTo>
                  <a:pt x="2008" y="1614"/>
                </a:moveTo>
                <a:lnTo>
                  <a:pt x="2043" y="1614"/>
                </a:lnTo>
                <a:lnTo>
                  <a:pt x="2043" y="1664"/>
                </a:lnTo>
                <a:lnTo>
                  <a:pt x="2008" y="1664"/>
                </a:lnTo>
                <a:lnTo>
                  <a:pt x="2008" y="1614"/>
                </a:lnTo>
                <a:close/>
                <a:moveTo>
                  <a:pt x="2008" y="1669"/>
                </a:moveTo>
                <a:lnTo>
                  <a:pt x="2043" y="1669"/>
                </a:lnTo>
                <a:lnTo>
                  <a:pt x="2043" y="1674"/>
                </a:lnTo>
                <a:lnTo>
                  <a:pt x="2008" y="1674"/>
                </a:lnTo>
                <a:lnTo>
                  <a:pt x="2008" y="1669"/>
                </a:lnTo>
                <a:close/>
                <a:moveTo>
                  <a:pt x="2008" y="1680"/>
                </a:moveTo>
                <a:lnTo>
                  <a:pt x="2043" y="1680"/>
                </a:lnTo>
                <a:lnTo>
                  <a:pt x="2043" y="1704"/>
                </a:lnTo>
                <a:lnTo>
                  <a:pt x="2008" y="1704"/>
                </a:lnTo>
                <a:lnTo>
                  <a:pt x="2008" y="1680"/>
                </a:lnTo>
                <a:close/>
                <a:moveTo>
                  <a:pt x="1828" y="1462"/>
                </a:moveTo>
                <a:lnTo>
                  <a:pt x="1862" y="1462"/>
                </a:lnTo>
                <a:lnTo>
                  <a:pt x="1862" y="1468"/>
                </a:lnTo>
                <a:lnTo>
                  <a:pt x="1828" y="1468"/>
                </a:lnTo>
                <a:lnTo>
                  <a:pt x="1828" y="1462"/>
                </a:lnTo>
                <a:close/>
                <a:moveTo>
                  <a:pt x="1828" y="1473"/>
                </a:moveTo>
                <a:lnTo>
                  <a:pt x="1862" y="1473"/>
                </a:lnTo>
                <a:lnTo>
                  <a:pt x="1862" y="1522"/>
                </a:lnTo>
                <a:lnTo>
                  <a:pt x="1828" y="1522"/>
                </a:lnTo>
                <a:lnTo>
                  <a:pt x="1828" y="1473"/>
                </a:lnTo>
                <a:close/>
                <a:moveTo>
                  <a:pt x="1828" y="1528"/>
                </a:moveTo>
                <a:lnTo>
                  <a:pt x="1862" y="1528"/>
                </a:lnTo>
                <a:lnTo>
                  <a:pt x="1862" y="1534"/>
                </a:lnTo>
                <a:lnTo>
                  <a:pt x="1828" y="1534"/>
                </a:lnTo>
                <a:lnTo>
                  <a:pt x="1828" y="1528"/>
                </a:lnTo>
                <a:close/>
                <a:moveTo>
                  <a:pt x="1828" y="1540"/>
                </a:moveTo>
                <a:lnTo>
                  <a:pt x="1862" y="1540"/>
                </a:lnTo>
                <a:lnTo>
                  <a:pt x="1862" y="1590"/>
                </a:lnTo>
                <a:lnTo>
                  <a:pt x="1828" y="1590"/>
                </a:lnTo>
                <a:lnTo>
                  <a:pt x="1828" y="1540"/>
                </a:lnTo>
                <a:close/>
                <a:moveTo>
                  <a:pt x="1828" y="1595"/>
                </a:moveTo>
                <a:lnTo>
                  <a:pt x="1862" y="1595"/>
                </a:lnTo>
                <a:lnTo>
                  <a:pt x="1862" y="1601"/>
                </a:lnTo>
                <a:lnTo>
                  <a:pt x="1828" y="1601"/>
                </a:lnTo>
                <a:lnTo>
                  <a:pt x="1828" y="1595"/>
                </a:lnTo>
                <a:close/>
                <a:moveTo>
                  <a:pt x="1828" y="1606"/>
                </a:moveTo>
                <a:lnTo>
                  <a:pt x="1862" y="1606"/>
                </a:lnTo>
                <a:lnTo>
                  <a:pt x="1862" y="1656"/>
                </a:lnTo>
                <a:lnTo>
                  <a:pt x="1828" y="1656"/>
                </a:lnTo>
                <a:lnTo>
                  <a:pt x="1828" y="1606"/>
                </a:lnTo>
                <a:close/>
                <a:moveTo>
                  <a:pt x="1828" y="1661"/>
                </a:moveTo>
                <a:lnTo>
                  <a:pt x="1862" y="1661"/>
                </a:lnTo>
                <a:lnTo>
                  <a:pt x="1862" y="1667"/>
                </a:lnTo>
                <a:lnTo>
                  <a:pt x="1828" y="1667"/>
                </a:lnTo>
                <a:lnTo>
                  <a:pt x="1828" y="1661"/>
                </a:lnTo>
                <a:close/>
                <a:moveTo>
                  <a:pt x="1828" y="1673"/>
                </a:moveTo>
                <a:lnTo>
                  <a:pt x="1862" y="1673"/>
                </a:lnTo>
                <a:lnTo>
                  <a:pt x="1862" y="1723"/>
                </a:lnTo>
                <a:lnTo>
                  <a:pt x="1828" y="1723"/>
                </a:lnTo>
                <a:lnTo>
                  <a:pt x="1828" y="1673"/>
                </a:lnTo>
                <a:close/>
                <a:moveTo>
                  <a:pt x="1828" y="1729"/>
                </a:moveTo>
                <a:lnTo>
                  <a:pt x="1862" y="1729"/>
                </a:lnTo>
                <a:lnTo>
                  <a:pt x="1862" y="1733"/>
                </a:lnTo>
                <a:lnTo>
                  <a:pt x="1828" y="1733"/>
                </a:lnTo>
                <a:lnTo>
                  <a:pt x="1828" y="1729"/>
                </a:lnTo>
                <a:close/>
                <a:moveTo>
                  <a:pt x="1828" y="1739"/>
                </a:moveTo>
                <a:lnTo>
                  <a:pt x="1862" y="1739"/>
                </a:lnTo>
                <a:lnTo>
                  <a:pt x="1862" y="1753"/>
                </a:lnTo>
                <a:lnTo>
                  <a:pt x="1828" y="1753"/>
                </a:lnTo>
                <a:lnTo>
                  <a:pt x="1828" y="1739"/>
                </a:lnTo>
                <a:close/>
                <a:moveTo>
                  <a:pt x="1625" y="1602"/>
                </a:moveTo>
                <a:lnTo>
                  <a:pt x="1660" y="1602"/>
                </a:lnTo>
                <a:lnTo>
                  <a:pt x="1660" y="1608"/>
                </a:lnTo>
                <a:lnTo>
                  <a:pt x="1625" y="1608"/>
                </a:lnTo>
                <a:lnTo>
                  <a:pt x="1625" y="1602"/>
                </a:lnTo>
                <a:close/>
                <a:moveTo>
                  <a:pt x="1625" y="1614"/>
                </a:moveTo>
                <a:lnTo>
                  <a:pt x="1660" y="1614"/>
                </a:lnTo>
                <a:lnTo>
                  <a:pt x="1660" y="1664"/>
                </a:lnTo>
                <a:lnTo>
                  <a:pt x="1625" y="1664"/>
                </a:lnTo>
                <a:lnTo>
                  <a:pt x="1625" y="1614"/>
                </a:lnTo>
                <a:close/>
                <a:moveTo>
                  <a:pt x="1625" y="1669"/>
                </a:moveTo>
                <a:lnTo>
                  <a:pt x="1660" y="1669"/>
                </a:lnTo>
                <a:lnTo>
                  <a:pt x="1660" y="1674"/>
                </a:lnTo>
                <a:lnTo>
                  <a:pt x="1625" y="1674"/>
                </a:lnTo>
                <a:lnTo>
                  <a:pt x="1625" y="1669"/>
                </a:lnTo>
                <a:close/>
                <a:moveTo>
                  <a:pt x="1625" y="1680"/>
                </a:moveTo>
                <a:lnTo>
                  <a:pt x="1660" y="1680"/>
                </a:lnTo>
                <a:lnTo>
                  <a:pt x="1660" y="1713"/>
                </a:lnTo>
                <a:lnTo>
                  <a:pt x="1625" y="1713"/>
                </a:lnTo>
                <a:lnTo>
                  <a:pt x="1625" y="1680"/>
                </a:lnTo>
                <a:close/>
                <a:moveTo>
                  <a:pt x="1503" y="1813"/>
                </a:moveTo>
                <a:lnTo>
                  <a:pt x="1515" y="1800"/>
                </a:lnTo>
                <a:lnTo>
                  <a:pt x="1515" y="1813"/>
                </a:lnTo>
                <a:lnTo>
                  <a:pt x="1503" y="1813"/>
                </a:lnTo>
                <a:close/>
                <a:moveTo>
                  <a:pt x="1332" y="787"/>
                </a:moveTo>
                <a:lnTo>
                  <a:pt x="1332" y="787"/>
                </a:lnTo>
                <a:lnTo>
                  <a:pt x="1335" y="782"/>
                </a:lnTo>
                <a:lnTo>
                  <a:pt x="1335" y="779"/>
                </a:lnTo>
                <a:lnTo>
                  <a:pt x="1335" y="774"/>
                </a:lnTo>
                <a:lnTo>
                  <a:pt x="1335" y="774"/>
                </a:lnTo>
                <a:lnTo>
                  <a:pt x="1335" y="766"/>
                </a:lnTo>
                <a:lnTo>
                  <a:pt x="1335" y="760"/>
                </a:lnTo>
                <a:lnTo>
                  <a:pt x="1336" y="753"/>
                </a:lnTo>
                <a:lnTo>
                  <a:pt x="1336" y="753"/>
                </a:lnTo>
                <a:lnTo>
                  <a:pt x="1338" y="747"/>
                </a:lnTo>
                <a:lnTo>
                  <a:pt x="1339" y="743"/>
                </a:lnTo>
                <a:lnTo>
                  <a:pt x="1339" y="738"/>
                </a:lnTo>
                <a:lnTo>
                  <a:pt x="1339" y="738"/>
                </a:lnTo>
                <a:lnTo>
                  <a:pt x="1338" y="731"/>
                </a:lnTo>
                <a:lnTo>
                  <a:pt x="1338" y="722"/>
                </a:lnTo>
                <a:lnTo>
                  <a:pt x="1338" y="710"/>
                </a:lnTo>
                <a:lnTo>
                  <a:pt x="1342" y="658"/>
                </a:lnTo>
                <a:lnTo>
                  <a:pt x="1342" y="658"/>
                </a:lnTo>
                <a:lnTo>
                  <a:pt x="1345" y="648"/>
                </a:lnTo>
                <a:lnTo>
                  <a:pt x="1347" y="638"/>
                </a:lnTo>
                <a:lnTo>
                  <a:pt x="1347" y="633"/>
                </a:lnTo>
                <a:lnTo>
                  <a:pt x="1347" y="633"/>
                </a:lnTo>
                <a:lnTo>
                  <a:pt x="1350" y="627"/>
                </a:lnTo>
                <a:lnTo>
                  <a:pt x="1352" y="619"/>
                </a:lnTo>
                <a:lnTo>
                  <a:pt x="1356" y="611"/>
                </a:lnTo>
                <a:lnTo>
                  <a:pt x="1357" y="605"/>
                </a:lnTo>
                <a:lnTo>
                  <a:pt x="1357" y="605"/>
                </a:lnTo>
                <a:lnTo>
                  <a:pt x="1358" y="573"/>
                </a:lnTo>
                <a:lnTo>
                  <a:pt x="1358" y="573"/>
                </a:lnTo>
                <a:lnTo>
                  <a:pt x="1360" y="568"/>
                </a:lnTo>
                <a:lnTo>
                  <a:pt x="1362" y="564"/>
                </a:lnTo>
                <a:lnTo>
                  <a:pt x="1364" y="563"/>
                </a:lnTo>
                <a:lnTo>
                  <a:pt x="1366" y="563"/>
                </a:lnTo>
                <a:lnTo>
                  <a:pt x="1366" y="563"/>
                </a:lnTo>
                <a:lnTo>
                  <a:pt x="1368" y="564"/>
                </a:lnTo>
                <a:lnTo>
                  <a:pt x="1369" y="565"/>
                </a:lnTo>
                <a:lnTo>
                  <a:pt x="1372" y="572"/>
                </a:lnTo>
                <a:lnTo>
                  <a:pt x="1372" y="572"/>
                </a:lnTo>
                <a:lnTo>
                  <a:pt x="1387" y="611"/>
                </a:lnTo>
                <a:lnTo>
                  <a:pt x="1387" y="611"/>
                </a:lnTo>
                <a:lnTo>
                  <a:pt x="1389" y="646"/>
                </a:lnTo>
                <a:lnTo>
                  <a:pt x="1389" y="646"/>
                </a:lnTo>
                <a:lnTo>
                  <a:pt x="1393" y="656"/>
                </a:lnTo>
                <a:lnTo>
                  <a:pt x="1395" y="663"/>
                </a:lnTo>
                <a:lnTo>
                  <a:pt x="1398" y="670"/>
                </a:lnTo>
                <a:lnTo>
                  <a:pt x="1398" y="670"/>
                </a:lnTo>
                <a:lnTo>
                  <a:pt x="1400" y="679"/>
                </a:lnTo>
                <a:lnTo>
                  <a:pt x="1401" y="695"/>
                </a:lnTo>
                <a:lnTo>
                  <a:pt x="1401" y="695"/>
                </a:lnTo>
                <a:lnTo>
                  <a:pt x="1401" y="753"/>
                </a:lnTo>
                <a:lnTo>
                  <a:pt x="1401" y="753"/>
                </a:lnTo>
                <a:lnTo>
                  <a:pt x="1403" y="757"/>
                </a:lnTo>
                <a:lnTo>
                  <a:pt x="1405" y="760"/>
                </a:lnTo>
                <a:lnTo>
                  <a:pt x="1405" y="763"/>
                </a:lnTo>
                <a:lnTo>
                  <a:pt x="1405" y="763"/>
                </a:lnTo>
                <a:lnTo>
                  <a:pt x="1402" y="772"/>
                </a:lnTo>
                <a:lnTo>
                  <a:pt x="1401" y="775"/>
                </a:lnTo>
                <a:lnTo>
                  <a:pt x="1401" y="780"/>
                </a:lnTo>
                <a:lnTo>
                  <a:pt x="1401" y="780"/>
                </a:lnTo>
                <a:lnTo>
                  <a:pt x="1403" y="788"/>
                </a:lnTo>
                <a:lnTo>
                  <a:pt x="1405" y="792"/>
                </a:lnTo>
                <a:lnTo>
                  <a:pt x="1405" y="798"/>
                </a:lnTo>
                <a:lnTo>
                  <a:pt x="1332" y="798"/>
                </a:lnTo>
                <a:lnTo>
                  <a:pt x="1332" y="798"/>
                </a:lnTo>
                <a:lnTo>
                  <a:pt x="1332" y="787"/>
                </a:lnTo>
                <a:lnTo>
                  <a:pt x="1332" y="787"/>
                </a:lnTo>
                <a:close/>
                <a:moveTo>
                  <a:pt x="1024" y="348"/>
                </a:moveTo>
                <a:lnTo>
                  <a:pt x="1058" y="348"/>
                </a:lnTo>
                <a:lnTo>
                  <a:pt x="1058" y="352"/>
                </a:lnTo>
                <a:lnTo>
                  <a:pt x="1024" y="352"/>
                </a:lnTo>
                <a:lnTo>
                  <a:pt x="1024" y="348"/>
                </a:lnTo>
                <a:close/>
                <a:moveTo>
                  <a:pt x="1024" y="357"/>
                </a:moveTo>
                <a:lnTo>
                  <a:pt x="1058" y="357"/>
                </a:lnTo>
                <a:lnTo>
                  <a:pt x="1058" y="396"/>
                </a:lnTo>
                <a:lnTo>
                  <a:pt x="1024" y="396"/>
                </a:lnTo>
                <a:lnTo>
                  <a:pt x="1024" y="357"/>
                </a:lnTo>
                <a:close/>
                <a:moveTo>
                  <a:pt x="1024" y="401"/>
                </a:moveTo>
                <a:lnTo>
                  <a:pt x="1058" y="401"/>
                </a:lnTo>
                <a:lnTo>
                  <a:pt x="1058" y="405"/>
                </a:lnTo>
                <a:lnTo>
                  <a:pt x="1024" y="405"/>
                </a:lnTo>
                <a:lnTo>
                  <a:pt x="1024" y="401"/>
                </a:lnTo>
                <a:close/>
                <a:moveTo>
                  <a:pt x="1024" y="410"/>
                </a:moveTo>
                <a:lnTo>
                  <a:pt x="1058" y="410"/>
                </a:lnTo>
                <a:lnTo>
                  <a:pt x="1058" y="450"/>
                </a:lnTo>
                <a:lnTo>
                  <a:pt x="1024" y="450"/>
                </a:lnTo>
                <a:lnTo>
                  <a:pt x="1024" y="410"/>
                </a:lnTo>
                <a:close/>
                <a:moveTo>
                  <a:pt x="1024" y="454"/>
                </a:moveTo>
                <a:lnTo>
                  <a:pt x="1058" y="454"/>
                </a:lnTo>
                <a:lnTo>
                  <a:pt x="1058" y="459"/>
                </a:lnTo>
                <a:lnTo>
                  <a:pt x="1024" y="459"/>
                </a:lnTo>
                <a:lnTo>
                  <a:pt x="1024" y="454"/>
                </a:lnTo>
                <a:close/>
                <a:moveTo>
                  <a:pt x="1024" y="463"/>
                </a:moveTo>
                <a:lnTo>
                  <a:pt x="1058" y="463"/>
                </a:lnTo>
                <a:lnTo>
                  <a:pt x="1058" y="503"/>
                </a:lnTo>
                <a:lnTo>
                  <a:pt x="1024" y="503"/>
                </a:lnTo>
                <a:lnTo>
                  <a:pt x="1024" y="463"/>
                </a:lnTo>
                <a:close/>
                <a:moveTo>
                  <a:pt x="1024" y="507"/>
                </a:moveTo>
                <a:lnTo>
                  <a:pt x="1058" y="507"/>
                </a:lnTo>
                <a:lnTo>
                  <a:pt x="1058" y="512"/>
                </a:lnTo>
                <a:lnTo>
                  <a:pt x="1024" y="512"/>
                </a:lnTo>
                <a:lnTo>
                  <a:pt x="1024" y="507"/>
                </a:lnTo>
                <a:close/>
                <a:moveTo>
                  <a:pt x="1024" y="517"/>
                </a:moveTo>
                <a:lnTo>
                  <a:pt x="1058" y="517"/>
                </a:lnTo>
                <a:lnTo>
                  <a:pt x="1058" y="556"/>
                </a:lnTo>
                <a:lnTo>
                  <a:pt x="1024" y="556"/>
                </a:lnTo>
                <a:lnTo>
                  <a:pt x="1024" y="517"/>
                </a:lnTo>
                <a:close/>
                <a:moveTo>
                  <a:pt x="1024" y="561"/>
                </a:moveTo>
                <a:lnTo>
                  <a:pt x="1058" y="561"/>
                </a:lnTo>
                <a:lnTo>
                  <a:pt x="1058" y="565"/>
                </a:lnTo>
                <a:lnTo>
                  <a:pt x="1024" y="565"/>
                </a:lnTo>
                <a:lnTo>
                  <a:pt x="1024" y="561"/>
                </a:lnTo>
                <a:close/>
                <a:moveTo>
                  <a:pt x="1024" y="570"/>
                </a:moveTo>
                <a:lnTo>
                  <a:pt x="1058" y="570"/>
                </a:lnTo>
                <a:lnTo>
                  <a:pt x="1058" y="609"/>
                </a:lnTo>
                <a:lnTo>
                  <a:pt x="1024" y="609"/>
                </a:lnTo>
                <a:lnTo>
                  <a:pt x="1024" y="570"/>
                </a:lnTo>
                <a:close/>
                <a:moveTo>
                  <a:pt x="1024" y="614"/>
                </a:moveTo>
                <a:lnTo>
                  <a:pt x="1058" y="614"/>
                </a:lnTo>
                <a:lnTo>
                  <a:pt x="1058" y="619"/>
                </a:lnTo>
                <a:lnTo>
                  <a:pt x="1024" y="619"/>
                </a:lnTo>
                <a:lnTo>
                  <a:pt x="1024" y="614"/>
                </a:lnTo>
                <a:close/>
                <a:moveTo>
                  <a:pt x="1024" y="623"/>
                </a:moveTo>
                <a:lnTo>
                  <a:pt x="1058" y="623"/>
                </a:lnTo>
                <a:lnTo>
                  <a:pt x="1058" y="663"/>
                </a:lnTo>
                <a:lnTo>
                  <a:pt x="1024" y="663"/>
                </a:lnTo>
                <a:lnTo>
                  <a:pt x="1024" y="623"/>
                </a:lnTo>
                <a:close/>
                <a:moveTo>
                  <a:pt x="1024" y="667"/>
                </a:moveTo>
                <a:lnTo>
                  <a:pt x="1058" y="667"/>
                </a:lnTo>
                <a:lnTo>
                  <a:pt x="1058" y="672"/>
                </a:lnTo>
                <a:lnTo>
                  <a:pt x="1024" y="672"/>
                </a:lnTo>
                <a:lnTo>
                  <a:pt x="1024" y="667"/>
                </a:lnTo>
                <a:close/>
                <a:moveTo>
                  <a:pt x="1024" y="677"/>
                </a:moveTo>
                <a:lnTo>
                  <a:pt x="1058" y="677"/>
                </a:lnTo>
                <a:lnTo>
                  <a:pt x="1058" y="716"/>
                </a:lnTo>
                <a:lnTo>
                  <a:pt x="1024" y="716"/>
                </a:lnTo>
                <a:lnTo>
                  <a:pt x="1024" y="677"/>
                </a:lnTo>
                <a:close/>
                <a:moveTo>
                  <a:pt x="1024" y="721"/>
                </a:moveTo>
                <a:lnTo>
                  <a:pt x="1058" y="721"/>
                </a:lnTo>
                <a:lnTo>
                  <a:pt x="1058" y="725"/>
                </a:lnTo>
                <a:lnTo>
                  <a:pt x="1024" y="725"/>
                </a:lnTo>
                <a:lnTo>
                  <a:pt x="1024" y="721"/>
                </a:lnTo>
                <a:close/>
                <a:moveTo>
                  <a:pt x="1024" y="730"/>
                </a:moveTo>
                <a:lnTo>
                  <a:pt x="1058" y="730"/>
                </a:lnTo>
                <a:lnTo>
                  <a:pt x="1058" y="743"/>
                </a:lnTo>
                <a:lnTo>
                  <a:pt x="1024" y="743"/>
                </a:lnTo>
                <a:lnTo>
                  <a:pt x="1024" y="730"/>
                </a:lnTo>
                <a:close/>
                <a:moveTo>
                  <a:pt x="802" y="509"/>
                </a:moveTo>
                <a:lnTo>
                  <a:pt x="835" y="509"/>
                </a:lnTo>
                <a:lnTo>
                  <a:pt x="835" y="513"/>
                </a:lnTo>
                <a:lnTo>
                  <a:pt x="802" y="513"/>
                </a:lnTo>
                <a:lnTo>
                  <a:pt x="802" y="509"/>
                </a:lnTo>
                <a:close/>
                <a:moveTo>
                  <a:pt x="802" y="518"/>
                </a:moveTo>
                <a:lnTo>
                  <a:pt x="835" y="518"/>
                </a:lnTo>
                <a:lnTo>
                  <a:pt x="835" y="557"/>
                </a:lnTo>
                <a:lnTo>
                  <a:pt x="802" y="557"/>
                </a:lnTo>
                <a:lnTo>
                  <a:pt x="802" y="518"/>
                </a:lnTo>
                <a:close/>
                <a:moveTo>
                  <a:pt x="802" y="562"/>
                </a:moveTo>
                <a:lnTo>
                  <a:pt x="835" y="562"/>
                </a:lnTo>
                <a:lnTo>
                  <a:pt x="835" y="567"/>
                </a:lnTo>
                <a:lnTo>
                  <a:pt x="802" y="567"/>
                </a:lnTo>
                <a:lnTo>
                  <a:pt x="802" y="562"/>
                </a:lnTo>
                <a:close/>
                <a:moveTo>
                  <a:pt x="802" y="571"/>
                </a:moveTo>
                <a:lnTo>
                  <a:pt x="835" y="571"/>
                </a:lnTo>
                <a:lnTo>
                  <a:pt x="835" y="611"/>
                </a:lnTo>
                <a:lnTo>
                  <a:pt x="802" y="611"/>
                </a:lnTo>
                <a:lnTo>
                  <a:pt x="802" y="571"/>
                </a:lnTo>
                <a:close/>
                <a:moveTo>
                  <a:pt x="802" y="615"/>
                </a:moveTo>
                <a:lnTo>
                  <a:pt x="835" y="615"/>
                </a:lnTo>
                <a:lnTo>
                  <a:pt x="835" y="620"/>
                </a:lnTo>
                <a:lnTo>
                  <a:pt x="802" y="620"/>
                </a:lnTo>
                <a:lnTo>
                  <a:pt x="802" y="615"/>
                </a:lnTo>
                <a:close/>
                <a:moveTo>
                  <a:pt x="802" y="624"/>
                </a:moveTo>
                <a:lnTo>
                  <a:pt x="835" y="624"/>
                </a:lnTo>
                <a:lnTo>
                  <a:pt x="835" y="664"/>
                </a:lnTo>
                <a:lnTo>
                  <a:pt x="802" y="664"/>
                </a:lnTo>
                <a:lnTo>
                  <a:pt x="802" y="624"/>
                </a:lnTo>
                <a:close/>
                <a:moveTo>
                  <a:pt x="802" y="668"/>
                </a:moveTo>
                <a:lnTo>
                  <a:pt x="835" y="668"/>
                </a:lnTo>
                <a:lnTo>
                  <a:pt x="835" y="673"/>
                </a:lnTo>
                <a:lnTo>
                  <a:pt x="802" y="673"/>
                </a:lnTo>
                <a:lnTo>
                  <a:pt x="802" y="668"/>
                </a:lnTo>
                <a:close/>
                <a:moveTo>
                  <a:pt x="802" y="678"/>
                </a:moveTo>
                <a:lnTo>
                  <a:pt x="835" y="678"/>
                </a:lnTo>
                <a:lnTo>
                  <a:pt x="835" y="717"/>
                </a:lnTo>
                <a:lnTo>
                  <a:pt x="802" y="717"/>
                </a:lnTo>
                <a:lnTo>
                  <a:pt x="802" y="678"/>
                </a:lnTo>
                <a:close/>
                <a:moveTo>
                  <a:pt x="802" y="722"/>
                </a:moveTo>
                <a:lnTo>
                  <a:pt x="835" y="722"/>
                </a:lnTo>
                <a:lnTo>
                  <a:pt x="835" y="726"/>
                </a:lnTo>
                <a:lnTo>
                  <a:pt x="802" y="726"/>
                </a:lnTo>
                <a:lnTo>
                  <a:pt x="802" y="722"/>
                </a:lnTo>
                <a:close/>
                <a:moveTo>
                  <a:pt x="802" y="731"/>
                </a:moveTo>
                <a:lnTo>
                  <a:pt x="835" y="731"/>
                </a:lnTo>
                <a:lnTo>
                  <a:pt x="835" y="743"/>
                </a:lnTo>
                <a:lnTo>
                  <a:pt x="802" y="743"/>
                </a:lnTo>
                <a:lnTo>
                  <a:pt x="802" y="731"/>
                </a:lnTo>
                <a:close/>
                <a:moveTo>
                  <a:pt x="1435" y="1042"/>
                </a:moveTo>
                <a:lnTo>
                  <a:pt x="1435" y="1813"/>
                </a:lnTo>
                <a:lnTo>
                  <a:pt x="1416" y="1813"/>
                </a:lnTo>
                <a:lnTo>
                  <a:pt x="1416" y="2089"/>
                </a:lnTo>
                <a:lnTo>
                  <a:pt x="1305" y="2089"/>
                </a:lnTo>
                <a:lnTo>
                  <a:pt x="1305" y="2089"/>
                </a:lnTo>
                <a:lnTo>
                  <a:pt x="1302" y="2080"/>
                </a:lnTo>
                <a:lnTo>
                  <a:pt x="1301" y="2076"/>
                </a:lnTo>
                <a:lnTo>
                  <a:pt x="1301" y="2076"/>
                </a:lnTo>
                <a:lnTo>
                  <a:pt x="1299" y="2067"/>
                </a:lnTo>
                <a:lnTo>
                  <a:pt x="1296" y="2060"/>
                </a:lnTo>
                <a:lnTo>
                  <a:pt x="1295" y="2055"/>
                </a:lnTo>
                <a:lnTo>
                  <a:pt x="1295" y="2055"/>
                </a:lnTo>
                <a:lnTo>
                  <a:pt x="1294" y="2054"/>
                </a:lnTo>
                <a:lnTo>
                  <a:pt x="1293" y="2051"/>
                </a:lnTo>
                <a:lnTo>
                  <a:pt x="1293" y="2048"/>
                </a:lnTo>
                <a:lnTo>
                  <a:pt x="1293" y="2048"/>
                </a:lnTo>
                <a:lnTo>
                  <a:pt x="1294" y="2047"/>
                </a:lnTo>
                <a:lnTo>
                  <a:pt x="1294" y="2044"/>
                </a:lnTo>
                <a:lnTo>
                  <a:pt x="1294" y="2039"/>
                </a:lnTo>
                <a:lnTo>
                  <a:pt x="1292" y="2033"/>
                </a:lnTo>
                <a:lnTo>
                  <a:pt x="1292" y="2033"/>
                </a:lnTo>
                <a:lnTo>
                  <a:pt x="1289" y="2024"/>
                </a:lnTo>
                <a:lnTo>
                  <a:pt x="1288" y="2016"/>
                </a:lnTo>
                <a:lnTo>
                  <a:pt x="1288" y="2009"/>
                </a:lnTo>
                <a:lnTo>
                  <a:pt x="1288" y="2009"/>
                </a:lnTo>
                <a:lnTo>
                  <a:pt x="1302" y="1993"/>
                </a:lnTo>
                <a:lnTo>
                  <a:pt x="1302" y="1993"/>
                </a:lnTo>
                <a:lnTo>
                  <a:pt x="1309" y="1986"/>
                </a:lnTo>
                <a:lnTo>
                  <a:pt x="1318" y="1978"/>
                </a:lnTo>
                <a:lnTo>
                  <a:pt x="1329" y="1970"/>
                </a:lnTo>
                <a:lnTo>
                  <a:pt x="1335" y="1967"/>
                </a:lnTo>
                <a:lnTo>
                  <a:pt x="1340" y="1965"/>
                </a:lnTo>
                <a:lnTo>
                  <a:pt x="1340" y="1965"/>
                </a:lnTo>
                <a:lnTo>
                  <a:pt x="1351" y="1961"/>
                </a:lnTo>
                <a:lnTo>
                  <a:pt x="1357" y="1958"/>
                </a:lnTo>
                <a:lnTo>
                  <a:pt x="1364" y="1954"/>
                </a:lnTo>
                <a:lnTo>
                  <a:pt x="1369" y="1949"/>
                </a:lnTo>
                <a:lnTo>
                  <a:pt x="1374" y="1943"/>
                </a:lnTo>
                <a:lnTo>
                  <a:pt x="1379" y="1935"/>
                </a:lnTo>
                <a:lnTo>
                  <a:pt x="1381" y="1927"/>
                </a:lnTo>
                <a:lnTo>
                  <a:pt x="1381" y="1927"/>
                </a:lnTo>
                <a:lnTo>
                  <a:pt x="1380" y="1902"/>
                </a:lnTo>
                <a:lnTo>
                  <a:pt x="1380" y="1891"/>
                </a:lnTo>
                <a:lnTo>
                  <a:pt x="1380" y="1891"/>
                </a:lnTo>
                <a:lnTo>
                  <a:pt x="1379" y="1886"/>
                </a:lnTo>
                <a:lnTo>
                  <a:pt x="1378" y="1883"/>
                </a:lnTo>
                <a:lnTo>
                  <a:pt x="1375" y="1878"/>
                </a:lnTo>
                <a:lnTo>
                  <a:pt x="1375" y="1878"/>
                </a:lnTo>
                <a:lnTo>
                  <a:pt x="1368" y="1864"/>
                </a:lnTo>
                <a:lnTo>
                  <a:pt x="1365" y="1855"/>
                </a:lnTo>
                <a:lnTo>
                  <a:pt x="1365" y="1855"/>
                </a:lnTo>
                <a:lnTo>
                  <a:pt x="1364" y="1851"/>
                </a:lnTo>
                <a:lnTo>
                  <a:pt x="1361" y="1848"/>
                </a:lnTo>
                <a:lnTo>
                  <a:pt x="1359" y="1846"/>
                </a:lnTo>
                <a:lnTo>
                  <a:pt x="1359" y="1846"/>
                </a:lnTo>
                <a:lnTo>
                  <a:pt x="1357" y="1843"/>
                </a:lnTo>
                <a:lnTo>
                  <a:pt x="1356" y="1841"/>
                </a:lnTo>
                <a:lnTo>
                  <a:pt x="1353" y="1837"/>
                </a:lnTo>
                <a:lnTo>
                  <a:pt x="1353" y="1837"/>
                </a:lnTo>
                <a:lnTo>
                  <a:pt x="1346" y="1830"/>
                </a:lnTo>
                <a:lnTo>
                  <a:pt x="1346" y="1830"/>
                </a:lnTo>
                <a:lnTo>
                  <a:pt x="1339" y="1826"/>
                </a:lnTo>
                <a:lnTo>
                  <a:pt x="1339" y="1826"/>
                </a:lnTo>
                <a:lnTo>
                  <a:pt x="1324" y="1812"/>
                </a:lnTo>
                <a:lnTo>
                  <a:pt x="1324" y="1812"/>
                </a:lnTo>
                <a:lnTo>
                  <a:pt x="1309" y="1796"/>
                </a:lnTo>
                <a:lnTo>
                  <a:pt x="1309" y="1796"/>
                </a:lnTo>
                <a:lnTo>
                  <a:pt x="1305" y="1792"/>
                </a:lnTo>
                <a:lnTo>
                  <a:pt x="1299" y="1789"/>
                </a:lnTo>
                <a:lnTo>
                  <a:pt x="1293" y="1786"/>
                </a:lnTo>
                <a:lnTo>
                  <a:pt x="1293" y="1786"/>
                </a:lnTo>
                <a:lnTo>
                  <a:pt x="1281" y="1778"/>
                </a:lnTo>
                <a:lnTo>
                  <a:pt x="1277" y="1776"/>
                </a:lnTo>
                <a:lnTo>
                  <a:pt x="1273" y="1774"/>
                </a:lnTo>
                <a:lnTo>
                  <a:pt x="1273" y="1774"/>
                </a:lnTo>
                <a:lnTo>
                  <a:pt x="1270" y="1773"/>
                </a:lnTo>
                <a:lnTo>
                  <a:pt x="1267" y="1771"/>
                </a:lnTo>
                <a:lnTo>
                  <a:pt x="1264" y="1769"/>
                </a:lnTo>
                <a:lnTo>
                  <a:pt x="1264" y="1769"/>
                </a:lnTo>
                <a:lnTo>
                  <a:pt x="1262" y="1768"/>
                </a:lnTo>
                <a:lnTo>
                  <a:pt x="1256" y="1766"/>
                </a:lnTo>
                <a:lnTo>
                  <a:pt x="1256" y="1766"/>
                </a:lnTo>
                <a:lnTo>
                  <a:pt x="1255" y="1766"/>
                </a:lnTo>
                <a:lnTo>
                  <a:pt x="1254" y="1764"/>
                </a:lnTo>
                <a:lnTo>
                  <a:pt x="1252" y="1761"/>
                </a:lnTo>
                <a:lnTo>
                  <a:pt x="1252" y="1758"/>
                </a:lnTo>
                <a:lnTo>
                  <a:pt x="1252" y="1758"/>
                </a:lnTo>
                <a:lnTo>
                  <a:pt x="1251" y="1749"/>
                </a:lnTo>
                <a:lnTo>
                  <a:pt x="1250" y="1738"/>
                </a:lnTo>
                <a:lnTo>
                  <a:pt x="1250" y="1738"/>
                </a:lnTo>
                <a:lnTo>
                  <a:pt x="1250" y="1735"/>
                </a:lnTo>
                <a:lnTo>
                  <a:pt x="1251" y="1731"/>
                </a:lnTo>
                <a:lnTo>
                  <a:pt x="1251" y="1729"/>
                </a:lnTo>
                <a:lnTo>
                  <a:pt x="1250" y="1726"/>
                </a:lnTo>
                <a:lnTo>
                  <a:pt x="1248" y="1725"/>
                </a:lnTo>
                <a:lnTo>
                  <a:pt x="1243" y="1724"/>
                </a:lnTo>
                <a:lnTo>
                  <a:pt x="1243" y="1724"/>
                </a:lnTo>
                <a:lnTo>
                  <a:pt x="1240" y="1719"/>
                </a:lnTo>
                <a:lnTo>
                  <a:pt x="1237" y="1717"/>
                </a:lnTo>
                <a:lnTo>
                  <a:pt x="1234" y="1715"/>
                </a:lnTo>
                <a:lnTo>
                  <a:pt x="1228" y="1712"/>
                </a:lnTo>
                <a:lnTo>
                  <a:pt x="1222" y="1711"/>
                </a:lnTo>
                <a:lnTo>
                  <a:pt x="1214" y="1710"/>
                </a:lnTo>
                <a:lnTo>
                  <a:pt x="1205" y="1711"/>
                </a:lnTo>
                <a:lnTo>
                  <a:pt x="1205" y="1711"/>
                </a:lnTo>
                <a:lnTo>
                  <a:pt x="1198" y="1713"/>
                </a:lnTo>
                <a:lnTo>
                  <a:pt x="1193" y="1717"/>
                </a:lnTo>
                <a:lnTo>
                  <a:pt x="1189" y="1722"/>
                </a:lnTo>
                <a:lnTo>
                  <a:pt x="1184" y="1727"/>
                </a:lnTo>
                <a:lnTo>
                  <a:pt x="1182" y="1735"/>
                </a:lnTo>
                <a:lnTo>
                  <a:pt x="1179" y="1745"/>
                </a:lnTo>
                <a:lnTo>
                  <a:pt x="1179" y="1756"/>
                </a:lnTo>
                <a:lnTo>
                  <a:pt x="1179" y="1756"/>
                </a:lnTo>
                <a:lnTo>
                  <a:pt x="1183" y="1768"/>
                </a:lnTo>
                <a:lnTo>
                  <a:pt x="1183" y="1768"/>
                </a:lnTo>
                <a:lnTo>
                  <a:pt x="1179" y="1774"/>
                </a:lnTo>
                <a:lnTo>
                  <a:pt x="1177" y="1780"/>
                </a:lnTo>
                <a:lnTo>
                  <a:pt x="1177" y="1782"/>
                </a:lnTo>
                <a:lnTo>
                  <a:pt x="1178" y="1783"/>
                </a:lnTo>
                <a:lnTo>
                  <a:pt x="1178" y="1783"/>
                </a:lnTo>
                <a:lnTo>
                  <a:pt x="1181" y="1784"/>
                </a:lnTo>
                <a:lnTo>
                  <a:pt x="1185" y="1785"/>
                </a:lnTo>
                <a:lnTo>
                  <a:pt x="1191" y="1786"/>
                </a:lnTo>
                <a:lnTo>
                  <a:pt x="1197" y="1785"/>
                </a:lnTo>
                <a:lnTo>
                  <a:pt x="1199" y="1790"/>
                </a:lnTo>
                <a:lnTo>
                  <a:pt x="1199" y="1795"/>
                </a:lnTo>
                <a:lnTo>
                  <a:pt x="1199" y="1795"/>
                </a:lnTo>
                <a:lnTo>
                  <a:pt x="1200" y="1795"/>
                </a:lnTo>
                <a:lnTo>
                  <a:pt x="1201" y="1796"/>
                </a:lnTo>
                <a:lnTo>
                  <a:pt x="1203" y="1795"/>
                </a:lnTo>
                <a:lnTo>
                  <a:pt x="1205" y="1793"/>
                </a:lnTo>
                <a:lnTo>
                  <a:pt x="1206" y="1797"/>
                </a:lnTo>
                <a:lnTo>
                  <a:pt x="1206" y="1797"/>
                </a:lnTo>
                <a:lnTo>
                  <a:pt x="1205" y="1800"/>
                </a:lnTo>
                <a:lnTo>
                  <a:pt x="1201" y="1807"/>
                </a:lnTo>
                <a:lnTo>
                  <a:pt x="1201" y="1807"/>
                </a:lnTo>
                <a:lnTo>
                  <a:pt x="1200" y="1815"/>
                </a:lnTo>
                <a:lnTo>
                  <a:pt x="1198" y="1822"/>
                </a:lnTo>
                <a:lnTo>
                  <a:pt x="1198" y="1822"/>
                </a:lnTo>
                <a:lnTo>
                  <a:pt x="1196" y="1828"/>
                </a:lnTo>
                <a:lnTo>
                  <a:pt x="1193" y="1832"/>
                </a:lnTo>
                <a:lnTo>
                  <a:pt x="1192" y="1833"/>
                </a:lnTo>
                <a:lnTo>
                  <a:pt x="1190" y="1834"/>
                </a:lnTo>
                <a:lnTo>
                  <a:pt x="1190" y="1834"/>
                </a:lnTo>
                <a:lnTo>
                  <a:pt x="1183" y="1828"/>
                </a:lnTo>
                <a:lnTo>
                  <a:pt x="1178" y="1824"/>
                </a:lnTo>
                <a:lnTo>
                  <a:pt x="1175" y="1819"/>
                </a:lnTo>
                <a:lnTo>
                  <a:pt x="1175" y="1819"/>
                </a:lnTo>
                <a:lnTo>
                  <a:pt x="1167" y="1810"/>
                </a:lnTo>
                <a:lnTo>
                  <a:pt x="1163" y="1805"/>
                </a:lnTo>
                <a:lnTo>
                  <a:pt x="1163" y="1805"/>
                </a:lnTo>
                <a:lnTo>
                  <a:pt x="1163" y="1798"/>
                </a:lnTo>
                <a:lnTo>
                  <a:pt x="1162" y="1793"/>
                </a:lnTo>
                <a:lnTo>
                  <a:pt x="1161" y="1790"/>
                </a:lnTo>
                <a:lnTo>
                  <a:pt x="1161" y="1790"/>
                </a:lnTo>
                <a:lnTo>
                  <a:pt x="1161" y="1784"/>
                </a:lnTo>
                <a:lnTo>
                  <a:pt x="1160" y="1781"/>
                </a:lnTo>
                <a:lnTo>
                  <a:pt x="1155" y="1777"/>
                </a:lnTo>
                <a:lnTo>
                  <a:pt x="1155" y="1777"/>
                </a:lnTo>
                <a:lnTo>
                  <a:pt x="1149" y="1777"/>
                </a:lnTo>
                <a:lnTo>
                  <a:pt x="1148" y="1778"/>
                </a:lnTo>
                <a:lnTo>
                  <a:pt x="1147" y="1780"/>
                </a:lnTo>
                <a:lnTo>
                  <a:pt x="1147" y="1781"/>
                </a:lnTo>
                <a:lnTo>
                  <a:pt x="1147" y="1781"/>
                </a:lnTo>
                <a:lnTo>
                  <a:pt x="1145" y="1781"/>
                </a:lnTo>
                <a:lnTo>
                  <a:pt x="1145" y="1781"/>
                </a:lnTo>
                <a:lnTo>
                  <a:pt x="1145" y="1781"/>
                </a:lnTo>
                <a:lnTo>
                  <a:pt x="1145" y="1780"/>
                </a:lnTo>
                <a:lnTo>
                  <a:pt x="1142" y="1780"/>
                </a:lnTo>
                <a:lnTo>
                  <a:pt x="1142" y="1780"/>
                </a:lnTo>
                <a:lnTo>
                  <a:pt x="1140" y="1780"/>
                </a:lnTo>
                <a:lnTo>
                  <a:pt x="1138" y="1780"/>
                </a:lnTo>
                <a:lnTo>
                  <a:pt x="1138" y="1774"/>
                </a:lnTo>
                <a:lnTo>
                  <a:pt x="1145" y="1774"/>
                </a:lnTo>
                <a:lnTo>
                  <a:pt x="1145" y="1768"/>
                </a:lnTo>
                <a:lnTo>
                  <a:pt x="1138" y="1768"/>
                </a:lnTo>
                <a:lnTo>
                  <a:pt x="1138" y="1738"/>
                </a:lnTo>
                <a:lnTo>
                  <a:pt x="1132" y="1738"/>
                </a:lnTo>
                <a:lnTo>
                  <a:pt x="1132" y="1768"/>
                </a:lnTo>
                <a:lnTo>
                  <a:pt x="1097" y="1768"/>
                </a:lnTo>
                <a:lnTo>
                  <a:pt x="1097" y="1738"/>
                </a:lnTo>
                <a:lnTo>
                  <a:pt x="1091" y="1738"/>
                </a:lnTo>
                <a:lnTo>
                  <a:pt x="1091" y="1768"/>
                </a:lnTo>
                <a:lnTo>
                  <a:pt x="1082" y="1768"/>
                </a:lnTo>
                <a:lnTo>
                  <a:pt x="1082" y="1774"/>
                </a:lnTo>
                <a:lnTo>
                  <a:pt x="1091" y="1774"/>
                </a:lnTo>
                <a:lnTo>
                  <a:pt x="1091" y="1780"/>
                </a:lnTo>
                <a:lnTo>
                  <a:pt x="1082" y="1780"/>
                </a:lnTo>
                <a:lnTo>
                  <a:pt x="1082" y="1785"/>
                </a:lnTo>
                <a:lnTo>
                  <a:pt x="1091" y="1785"/>
                </a:lnTo>
                <a:lnTo>
                  <a:pt x="1091" y="1835"/>
                </a:lnTo>
                <a:lnTo>
                  <a:pt x="1082" y="1835"/>
                </a:lnTo>
                <a:lnTo>
                  <a:pt x="1082" y="1841"/>
                </a:lnTo>
                <a:lnTo>
                  <a:pt x="1091" y="1841"/>
                </a:lnTo>
                <a:lnTo>
                  <a:pt x="1091" y="1846"/>
                </a:lnTo>
                <a:lnTo>
                  <a:pt x="1082" y="1846"/>
                </a:lnTo>
                <a:lnTo>
                  <a:pt x="1082" y="1851"/>
                </a:lnTo>
                <a:lnTo>
                  <a:pt x="1091" y="1851"/>
                </a:lnTo>
                <a:lnTo>
                  <a:pt x="1091" y="1901"/>
                </a:lnTo>
                <a:lnTo>
                  <a:pt x="1082" y="1901"/>
                </a:lnTo>
                <a:lnTo>
                  <a:pt x="1082" y="1907"/>
                </a:lnTo>
                <a:lnTo>
                  <a:pt x="1091" y="1907"/>
                </a:lnTo>
                <a:lnTo>
                  <a:pt x="1091" y="1913"/>
                </a:lnTo>
                <a:lnTo>
                  <a:pt x="1082" y="1913"/>
                </a:lnTo>
                <a:lnTo>
                  <a:pt x="1082" y="1919"/>
                </a:lnTo>
                <a:lnTo>
                  <a:pt x="1091" y="1919"/>
                </a:lnTo>
                <a:lnTo>
                  <a:pt x="1091" y="1968"/>
                </a:lnTo>
                <a:lnTo>
                  <a:pt x="1082" y="1968"/>
                </a:lnTo>
                <a:lnTo>
                  <a:pt x="1082" y="1973"/>
                </a:lnTo>
                <a:lnTo>
                  <a:pt x="1091" y="1973"/>
                </a:lnTo>
                <a:lnTo>
                  <a:pt x="1091" y="1979"/>
                </a:lnTo>
                <a:lnTo>
                  <a:pt x="1082" y="1979"/>
                </a:lnTo>
                <a:lnTo>
                  <a:pt x="1082" y="1981"/>
                </a:lnTo>
                <a:lnTo>
                  <a:pt x="1062" y="1981"/>
                </a:lnTo>
                <a:lnTo>
                  <a:pt x="1062" y="2089"/>
                </a:lnTo>
                <a:lnTo>
                  <a:pt x="981" y="2089"/>
                </a:lnTo>
                <a:lnTo>
                  <a:pt x="981" y="2030"/>
                </a:lnTo>
                <a:lnTo>
                  <a:pt x="958" y="2030"/>
                </a:lnTo>
                <a:lnTo>
                  <a:pt x="958" y="2017"/>
                </a:lnTo>
                <a:lnTo>
                  <a:pt x="964" y="2017"/>
                </a:lnTo>
                <a:lnTo>
                  <a:pt x="964" y="2011"/>
                </a:lnTo>
                <a:lnTo>
                  <a:pt x="958" y="2011"/>
                </a:lnTo>
                <a:lnTo>
                  <a:pt x="958" y="2005"/>
                </a:lnTo>
                <a:lnTo>
                  <a:pt x="964" y="2005"/>
                </a:lnTo>
                <a:lnTo>
                  <a:pt x="964" y="2001"/>
                </a:lnTo>
                <a:lnTo>
                  <a:pt x="958" y="2001"/>
                </a:lnTo>
                <a:lnTo>
                  <a:pt x="958" y="1951"/>
                </a:lnTo>
                <a:lnTo>
                  <a:pt x="964" y="1951"/>
                </a:lnTo>
                <a:lnTo>
                  <a:pt x="964" y="1945"/>
                </a:lnTo>
                <a:lnTo>
                  <a:pt x="958" y="1945"/>
                </a:lnTo>
                <a:lnTo>
                  <a:pt x="958" y="1939"/>
                </a:lnTo>
                <a:lnTo>
                  <a:pt x="964" y="1939"/>
                </a:lnTo>
                <a:lnTo>
                  <a:pt x="964" y="1934"/>
                </a:lnTo>
                <a:lnTo>
                  <a:pt x="958" y="1934"/>
                </a:lnTo>
                <a:lnTo>
                  <a:pt x="958" y="1884"/>
                </a:lnTo>
                <a:lnTo>
                  <a:pt x="964" y="1884"/>
                </a:lnTo>
                <a:lnTo>
                  <a:pt x="964" y="1878"/>
                </a:lnTo>
                <a:lnTo>
                  <a:pt x="958" y="1878"/>
                </a:lnTo>
                <a:lnTo>
                  <a:pt x="958" y="1872"/>
                </a:lnTo>
                <a:lnTo>
                  <a:pt x="964" y="1872"/>
                </a:lnTo>
                <a:lnTo>
                  <a:pt x="964" y="1868"/>
                </a:lnTo>
                <a:lnTo>
                  <a:pt x="958" y="1868"/>
                </a:lnTo>
                <a:lnTo>
                  <a:pt x="958" y="1818"/>
                </a:lnTo>
                <a:lnTo>
                  <a:pt x="964" y="1818"/>
                </a:lnTo>
                <a:lnTo>
                  <a:pt x="964" y="1812"/>
                </a:lnTo>
                <a:lnTo>
                  <a:pt x="958" y="1812"/>
                </a:lnTo>
                <a:lnTo>
                  <a:pt x="958" y="1806"/>
                </a:lnTo>
                <a:lnTo>
                  <a:pt x="964" y="1806"/>
                </a:lnTo>
                <a:lnTo>
                  <a:pt x="964" y="1800"/>
                </a:lnTo>
                <a:lnTo>
                  <a:pt x="958" y="1800"/>
                </a:lnTo>
                <a:lnTo>
                  <a:pt x="958" y="1751"/>
                </a:lnTo>
                <a:lnTo>
                  <a:pt x="964" y="1751"/>
                </a:lnTo>
                <a:lnTo>
                  <a:pt x="964" y="1745"/>
                </a:lnTo>
                <a:lnTo>
                  <a:pt x="958" y="1745"/>
                </a:lnTo>
                <a:lnTo>
                  <a:pt x="958" y="1739"/>
                </a:lnTo>
                <a:lnTo>
                  <a:pt x="964" y="1739"/>
                </a:lnTo>
                <a:lnTo>
                  <a:pt x="964" y="1734"/>
                </a:lnTo>
                <a:lnTo>
                  <a:pt x="958" y="1734"/>
                </a:lnTo>
                <a:lnTo>
                  <a:pt x="958" y="1704"/>
                </a:lnTo>
                <a:lnTo>
                  <a:pt x="951" y="1704"/>
                </a:lnTo>
                <a:lnTo>
                  <a:pt x="951" y="1734"/>
                </a:lnTo>
                <a:lnTo>
                  <a:pt x="918" y="1734"/>
                </a:lnTo>
                <a:lnTo>
                  <a:pt x="918" y="1704"/>
                </a:lnTo>
                <a:lnTo>
                  <a:pt x="912" y="1704"/>
                </a:lnTo>
                <a:lnTo>
                  <a:pt x="912" y="1734"/>
                </a:lnTo>
                <a:lnTo>
                  <a:pt x="903" y="1734"/>
                </a:lnTo>
                <a:lnTo>
                  <a:pt x="903" y="1739"/>
                </a:lnTo>
                <a:lnTo>
                  <a:pt x="912" y="1739"/>
                </a:lnTo>
                <a:lnTo>
                  <a:pt x="912" y="1745"/>
                </a:lnTo>
                <a:lnTo>
                  <a:pt x="903" y="1745"/>
                </a:lnTo>
                <a:lnTo>
                  <a:pt x="903" y="1751"/>
                </a:lnTo>
                <a:lnTo>
                  <a:pt x="912" y="1751"/>
                </a:lnTo>
                <a:lnTo>
                  <a:pt x="912" y="1800"/>
                </a:lnTo>
                <a:lnTo>
                  <a:pt x="903" y="1800"/>
                </a:lnTo>
                <a:lnTo>
                  <a:pt x="903" y="1806"/>
                </a:lnTo>
                <a:lnTo>
                  <a:pt x="912" y="1806"/>
                </a:lnTo>
                <a:lnTo>
                  <a:pt x="912" y="1812"/>
                </a:lnTo>
                <a:lnTo>
                  <a:pt x="903" y="1812"/>
                </a:lnTo>
                <a:lnTo>
                  <a:pt x="903" y="1818"/>
                </a:lnTo>
                <a:lnTo>
                  <a:pt x="912" y="1818"/>
                </a:lnTo>
                <a:lnTo>
                  <a:pt x="912" y="1868"/>
                </a:lnTo>
                <a:lnTo>
                  <a:pt x="903" y="1868"/>
                </a:lnTo>
                <a:lnTo>
                  <a:pt x="903" y="1872"/>
                </a:lnTo>
                <a:lnTo>
                  <a:pt x="912" y="1872"/>
                </a:lnTo>
                <a:lnTo>
                  <a:pt x="912" y="1878"/>
                </a:lnTo>
                <a:lnTo>
                  <a:pt x="903" y="1878"/>
                </a:lnTo>
                <a:lnTo>
                  <a:pt x="903" y="1884"/>
                </a:lnTo>
                <a:lnTo>
                  <a:pt x="912" y="1884"/>
                </a:lnTo>
                <a:lnTo>
                  <a:pt x="912" y="1934"/>
                </a:lnTo>
                <a:lnTo>
                  <a:pt x="903" y="1934"/>
                </a:lnTo>
                <a:lnTo>
                  <a:pt x="903" y="1939"/>
                </a:lnTo>
                <a:lnTo>
                  <a:pt x="912" y="1939"/>
                </a:lnTo>
                <a:lnTo>
                  <a:pt x="912" y="1945"/>
                </a:lnTo>
                <a:lnTo>
                  <a:pt x="903" y="1945"/>
                </a:lnTo>
                <a:lnTo>
                  <a:pt x="903" y="1951"/>
                </a:lnTo>
                <a:lnTo>
                  <a:pt x="912" y="1951"/>
                </a:lnTo>
                <a:lnTo>
                  <a:pt x="912" y="2001"/>
                </a:lnTo>
                <a:lnTo>
                  <a:pt x="903" y="2001"/>
                </a:lnTo>
                <a:lnTo>
                  <a:pt x="903" y="2005"/>
                </a:lnTo>
                <a:lnTo>
                  <a:pt x="912" y="2005"/>
                </a:lnTo>
                <a:lnTo>
                  <a:pt x="912" y="2011"/>
                </a:lnTo>
                <a:lnTo>
                  <a:pt x="903" y="2011"/>
                </a:lnTo>
                <a:lnTo>
                  <a:pt x="903" y="2017"/>
                </a:lnTo>
                <a:lnTo>
                  <a:pt x="912" y="2017"/>
                </a:lnTo>
                <a:lnTo>
                  <a:pt x="912" y="2030"/>
                </a:lnTo>
                <a:lnTo>
                  <a:pt x="877" y="2030"/>
                </a:lnTo>
                <a:lnTo>
                  <a:pt x="877" y="2089"/>
                </a:lnTo>
                <a:lnTo>
                  <a:pt x="781" y="2089"/>
                </a:lnTo>
                <a:lnTo>
                  <a:pt x="781" y="1990"/>
                </a:lnTo>
                <a:lnTo>
                  <a:pt x="755" y="1990"/>
                </a:lnTo>
                <a:lnTo>
                  <a:pt x="755" y="1958"/>
                </a:lnTo>
                <a:lnTo>
                  <a:pt x="761" y="1958"/>
                </a:lnTo>
                <a:lnTo>
                  <a:pt x="761" y="1952"/>
                </a:lnTo>
                <a:lnTo>
                  <a:pt x="755" y="1952"/>
                </a:lnTo>
                <a:lnTo>
                  <a:pt x="755" y="1946"/>
                </a:lnTo>
                <a:lnTo>
                  <a:pt x="761" y="1946"/>
                </a:lnTo>
                <a:lnTo>
                  <a:pt x="761" y="1942"/>
                </a:lnTo>
                <a:lnTo>
                  <a:pt x="755" y="1942"/>
                </a:lnTo>
                <a:lnTo>
                  <a:pt x="755" y="1892"/>
                </a:lnTo>
                <a:lnTo>
                  <a:pt x="761" y="1892"/>
                </a:lnTo>
                <a:lnTo>
                  <a:pt x="761" y="1886"/>
                </a:lnTo>
                <a:lnTo>
                  <a:pt x="755" y="1886"/>
                </a:lnTo>
                <a:lnTo>
                  <a:pt x="755" y="1880"/>
                </a:lnTo>
                <a:lnTo>
                  <a:pt x="761" y="1880"/>
                </a:lnTo>
                <a:lnTo>
                  <a:pt x="761" y="1875"/>
                </a:lnTo>
                <a:lnTo>
                  <a:pt x="755" y="1875"/>
                </a:lnTo>
                <a:lnTo>
                  <a:pt x="755" y="1844"/>
                </a:lnTo>
                <a:lnTo>
                  <a:pt x="750" y="1844"/>
                </a:lnTo>
                <a:lnTo>
                  <a:pt x="750" y="1875"/>
                </a:lnTo>
                <a:lnTo>
                  <a:pt x="715" y="1875"/>
                </a:lnTo>
                <a:lnTo>
                  <a:pt x="715" y="1844"/>
                </a:lnTo>
                <a:lnTo>
                  <a:pt x="709" y="1844"/>
                </a:lnTo>
                <a:lnTo>
                  <a:pt x="709" y="1875"/>
                </a:lnTo>
                <a:lnTo>
                  <a:pt x="700" y="1875"/>
                </a:lnTo>
                <a:lnTo>
                  <a:pt x="700" y="1880"/>
                </a:lnTo>
                <a:lnTo>
                  <a:pt x="709" y="1880"/>
                </a:lnTo>
                <a:lnTo>
                  <a:pt x="709" y="1886"/>
                </a:lnTo>
                <a:lnTo>
                  <a:pt x="700" y="1886"/>
                </a:lnTo>
                <a:lnTo>
                  <a:pt x="700" y="1892"/>
                </a:lnTo>
                <a:lnTo>
                  <a:pt x="709" y="1892"/>
                </a:lnTo>
                <a:lnTo>
                  <a:pt x="709" y="1942"/>
                </a:lnTo>
                <a:lnTo>
                  <a:pt x="700" y="1942"/>
                </a:lnTo>
                <a:lnTo>
                  <a:pt x="700" y="1946"/>
                </a:lnTo>
                <a:lnTo>
                  <a:pt x="709" y="1946"/>
                </a:lnTo>
                <a:lnTo>
                  <a:pt x="709" y="1952"/>
                </a:lnTo>
                <a:lnTo>
                  <a:pt x="700" y="1952"/>
                </a:lnTo>
                <a:lnTo>
                  <a:pt x="700" y="1958"/>
                </a:lnTo>
                <a:lnTo>
                  <a:pt x="709" y="1958"/>
                </a:lnTo>
                <a:lnTo>
                  <a:pt x="709" y="1990"/>
                </a:lnTo>
                <a:lnTo>
                  <a:pt x="677" y="1990"/>
                </a:lnTo>
                <a:lnTo>
                  <a:pt x="677" y="2089"/>
                </a:lnTo>
                <a:lnTo>
                  <a:pt x="540" y="2089"/>
                </a:lnTo>
                <a:lnTo>
                  <a:pt x="540" y="1679"/>
                </a:lnTo>
                <a:lnTo>
                  <a:pt x="648" y="1679"/>
                </a:lnTo>
                <a:lnTo>
                  <a:pt x="679" y="1679"/>
                </a:lnTo>
                <a:lnTo>
                  <a:pt x="679" y="1621"/>
                </a:lnTo>
                <a:lnTo>
                  <a:pt x="770" y="1621"/>
                </a:lnTo>
                <a:lnTo>
                  <a:pt x="770" y="1562"/>
                </a:lnTo>
                <a:lnTo>
                  <a:pt x="854" y="1562"/>
                </a:lnTo>
                <a:lnTo>
                  <a:pt x="854" y="1504"/>
                </a:lnTo>
                <a:lnTo>
                  <a:pt x="930" y="1504"/>
                </a:lnTo>
                <a:lnTo>
                  <a:pt x="930" y="1444"/>
                </a:lnTo>
                <a:lnTo>
                  <a:pt x="865" y="1444"/>
                </a:lnTo>
                <a:lnTo>
                  <a:pt x="865" y="1444"/>
                </a:lnTo>
                <a:lnTo>
                  <a:pt x="867" y="1438"/>
                </a:lnTo>
                <a:lnTo>
                  <a:pt x="867" y="1438"/>
                </a:lnTo>
                <a:lnTo>
                  <a:pt x="867" y="1424"/>
                </a:lnTo>
                <a:lnTo>
                  <a:pt x="867" y="1408"/>
                </a:lnTo>
                <a:lnTo>
                  <a:pt x="890" y="1386"/>
                </a:lnTo>
                <a:lnTo>
                  <a:pt x="890" y="1386"/>
                </a:lnTo>
                <a:lnTo>
                  <a:pt x="892" y="1383"/>
                </a:lnTo>
                <a:lnTo>
                  <a:pt x="893" y="1381"/>
                </a:lnTo>
                <a:lnTo>
                  <a:pt x="894" y="1376"/>
                </a:lnTo>
                <a:lnTo>
                  <a:pt x="894" y="1376"/>
                </a:lnTo>
                <a:lnTo>
                  <a:pt x="894" y="1357"/>
                </a:lnTo>
                <a:lnTo>
                  <a:pt x="896" y="1343"/>
                </a:lnTo>
                <a:lnTo>
                  <a:pt x="899" y="1344"/>
                </a:lnTo>
                <a:lnTo>
                  <a:pt x="904" y="1352"/>
                </a:lnTo>
                <a:lnTo>
                  <a:pt x="904" y="1352"/>
                </a:lnTo>
                <a:lnTo>
                  <a:pt x="907" y="1352"/>
                </a:lnTo>
                <a:lnTo>
                  <a:pt x="909" y="1352"/>
                </a:lnTo>
                <a:lnTo>
                  <a:pt x="911" y="1351"/>
                </a:lnTo>
                <a:lnTo>
                  <a:pt x="911" y="1351"/>
                </a:lnTo>
                <a:lnTo>
                  <a:pt x="912" y="1343"/>
                </a:lnTo>
                <a:lnTo>
                  <a:pt x="914" y="1321"/>
                </a:lnTo>
                <a:lnTo>
                  <a:pt x="914" y="1321"/>
                </a:lnTo>
                <a:lnTo>
                  <a:pt x="914" y="1313"/>
                </a:lnTo>
                <a:lnTo>
                  <a:pt x="913" y="1307"/>
                </a:lnTo>
                <a:lnTo>
                  <a:pt x="912" y="1302"/>
                </a:lnTo>
                <a:lnTo>
                  <a:pt x="912" y="1302"/>
                </a:lnTo>
                <a:lnTo>
                  <a:pt x="907" y="1296"/>
                </a:lnTo>
                <a:lnTo>
                  <a:pt x="904" y="1294"/>
                </a:lnTo>
                <a:lnTo>
                  <a:pt x="901" y="1281"/>
                </a:lnTo>
                <a:lnTo>
                  <a:pt x="901" y="1281"/>
                </a:lnTo>
                <a:lnTo>
                  <a:pt x="900" y="1279"/>
                </a:lnTo>
                <a:lnTo>
                  <a:pt x="899" y="1279"/>
                </a:lnTo>
                <a:lnTo>
                  <a:pt x="897" y="1279"/>
                </a:lnTo>
                <a:lnTo>
                  <a:pt x="897" y="1279"/>
                </a:lnTo>
                <a:lnTo>
                  <a:pt x="897" y="1287"/>
                </a:lnTo>
                <a:lnTo>
                  <a:pt x="892" y="1287"/>
                </a:lnTo>
                <a:lnTo>
                  <a:pt x="892" y="1274"/>
                </a:lnTo>
                <a:lnTo>
                  <a:pt x="892" y="1274"/>
                </a:lnTo>
                <a:lnTo>
                  <a:pt x="890" y="1265"/>
                </a:lnTo>
                <a:lnTo>
                  <a:pt x="889" y="1258"/>
                </a:lnTo>
                <a:lnTo>
                  <a:pt x="886" y="1255"/>
                </a:lnTo>
                <a:lnTo>
                  <a:pt x="885" y="1252"/>
                </a:lnTo>
                <a:lnTo>
                  <a:pt x="885" y="1252"/>
                </a:lnTo>
                <a:lnTo>
                  <a:pt x="879" y="1241"/>
                </a:lnTo>
                <a:lnTo>
                  <a:pt x="877" y="1235"/>
                </a:lnTo>
                <a:lnTo>
                  <a:pt x="877" y="1235"/>
                </a:lnTo>
                <a:lnTo>
                  <a:pt x="872" y="1228"/>
                </a:lnTo>
                <a:lnTo>
                  <a:pt x="868" y="1222"/>
                </a:lnTo>
                <a:lnTo>
                  <a:pt x="863" y="1219"/>
                </a:lnTo>
                <a:lnTo>
                  <a:pt x="863" y="1219"/>
                </a:lnTo>
                <a:lnTo>
                  <a:pt x="864" y="1213"/>
                </a:lnTo>
                <a:lnTo>
                  <a:pt x="864" y="1200"/>
                </a:lnTo>
                <a:lnTo>
                  <a:pt x="864" y="1192"/>
                </a:lnTo>
                <a:lnTo>
                  <a:pt x="863" y="1185"/>
                </a:lnTo>
                <a:lnTo>
                  <a:pt x="861" y="1178"/>
                </a:lnTo>
                <a:lnTo>
                  <a:pt x="856" y="1172"/>
                </a:lnTo>
                <a:lnTo>
                  <a:pt x="856" y="1172"/>
                </a:lnTo>
                <a:lnTo>
                  <a:pt x="853" y="1170"/>
                </a:lnTo>
                <a:lnTo>
                  <a:pt x="848" y="1165"/>
                </a:lnTo>
                <a:lnTo>
                  <a:pt x="841" y="1162"/>
                </a:lnTo>
                <a:lnTo>
                  <a:pt x="834" y="1160"/>
                </a:lnTo>
                <a:lnTo>
                  <a:pt x="825" y="1160"/>
                </a:lnTo>
                <a:lnTo>
                  <a:pt x="820" y="1161"/>
                </a:lnTo>
                <a:lnTo>
                  <a:pt x="816" y="1162"/>
                </a:lnTo>
                <a:lnTo>
                  <a:pt x="810" y="1164"/>
                </a:lnTo>
                <a:lnTo>
                  <a:pt x="805" y="1168"/>
                </a:lnTo>
                <a:lnTo>
                  <a:pt x="799" y="1171"/>
                </a:lnTo>
                <a:lnTo>
                  <a:pt x="795" y="1177"/>
                </a:lnTo>
                <a:lnTo>
                  <a:pt x="795" y="1177"/>
                </a:lnTo>
                <a:lnTo>
                  <a:pt x="787" y="1189"/>
                </a:lnTo>
                <a:lnTo>
                  <a:pt x="785" y="1189"/>
                </a:lnTo>
                <a:lnTo>
                  <a:pt x="785" y="1189"/>
                </a:lnTo>
                <a:lnTo>
                  <a:pt x="781" y="1189"/>
                </a:lnTo>
                <a:lnTo>
                  <a:pt x="769" y="1191"/>
                </a:lnTo>
                <a:lnTo>
                  <a:pt x="762" y="1193"/>
                </a:lnTo>
                <a:lnTo>
                  <a:pt x="754" y="1196"/>
                </a:lnTo>
                <a:lnTo>
                  <a:pt x="746" y="1200"/>
                </a:lnTo>
                <a:lnTo>
                  <a:pt x="738" y="1205"/>
                </a:lnTo>
                <a:lnTo>
                  <a:pt x="738" y="1205"/>
                </a:lnTo>
                <a:lnTo>
                  <a:pt x="723" y="1221"/>
                </a:lnTo>
                <a:lnTo>
                  <a:pt x="716" y="1228"/>
                </a:lnTo>
                <a:lnTo>
                  <a:pt x="710" y="1232"/>
                </a:lnTo>
                <a:lnTo>
                  <a:pt x="710" y="1232"/>
                </a:lnTo>
                <a:lnTo>
                  <a:pt x="700" y="1241"/>
                </a:lnTo>
                <a:lnTo>
                  <a:pt x="694" y="1248"/>
                </a:lnTo>
                <a:lnTo>
                  <a:pt x="677" y="1271"/>
                </a:lnTo>
                <a:lnTo>
                  <a:pt x="677" y="1271"/>
                </a:lnTo>
                <a:lnTo>
                  <a:pt x="677" y="1272"/>
                </a:lnTo>
                <a:lnTo>
                  <a:pt x="674" y="1276"/>
                </a:lnTo>
                <a:lnTo>
                  <a:pt x="674" y="1281"/>
                </a:lnTo>
                <a:lnTo>
                  <a:pt x="675" y="1284"/>
                </a:lnTo>
                <a:lnTo>
                  <a:pt x="677" y="1287"/>
                </a:lnTo>
                <a:lnTo>
                  <a:pt x="677" y="1287"/>
                </a:lnTo>
                <a:lnTo>
                  <a:pt x="692" y="1313"/>
                </a:lnTo>
                <a:lnTo>
                  <a:pt x="692" y="1313"/>
                </a:lnTo>
                <a:lnTo>
                  <a:pt x="704" y="1327"/>
                </a:lnTo>
                <a:lnTo>
                  <a:pt x="725" y="1347"/>
                </a:lnTo>
                <a:lnTo>
                  <a:pt x="725" y="1347"/>
                </a:lnTo>
                <a:lnTo>
                  <a:pt x="732" y="1354"/>
                </a:lnTo>
                <a:lnTo>
                  <a:pt x="736" y="1359"/>
                </a:lnTo>
                <a:lnTo>
                  <a:pt x="736" y="1359"/>
                </a:lnTo>
                <a:lnTo>
                  <a:pt x="738" y="1366"/>
                </a:lnTo>
                <a:lnTo>
                  <a:pt x="741" y="1371"/>
                </a:lnTo>
                <a:lnTo>
                  <a:pt x="744" y="1373"/>
                </a:lnTo>
                <a:lnTo>
                  <a:pt x="744" y="1373"/>
                </a:lnTo>
                <a:lnTo>
                  <a:pt x="744" y="1376"/>
                </a:lnTo>
                <a:lnTo>
                  <a:pt x="744" y="1379"/>
                </a:lnTo>
                <a:lnTo>
                  <a:pt x="741" y="1381"/>
                </a:lnTo>
                <a:lnTo>
                  <a:pt x="741" y="1381"/>
                </a:lnTo>
                <a:lnTo>
                  <a:pt x="740" y="1384"/>
                </a:lnTo>
                <a:lnTo>
                  <a:pt x="740" y="1384"/>
                </a:lnTo>
                <a:lnTo>
                  <a:pt x="735" y="1405"/>
                </a:lnTo>
                <a:lnTo>
                  <a:pt x="731" y="1412"/>
                </a:lnTo>
                <a:lnTo>
                  <a:pt x="731" y="1412"/>
                </a:lnTo>
                <a:lnTo>
                  <a:pt x="730" y="1416"/>
                </a:lnTo>
                <a:lnTo>
                  <a:pt x="730" y="1424"/>
                </a:lnTo>
                <a:lnTo>
                  <a:pt x="730" y="1433"/>
                </a:lnTo>
                <a:lnTo>
                  <a:pt x="731" y="1439"/>
                </a:lnTo>
                <a:lnTo>
                  <a:pt x="733" y="1444"/>
                </a:lnTo>
                <a:lnTo>
                  <a:pt x="540" y="1444"/>
                </a:lnTo>
                <a:lnTo>
                  <a:pt x="540" y="1354"/>
                </a:lnTo>
                <a:lnTo>
                  <a:pt x="518" y="1354"/>
                </a:lnTo>
                <a:lnTo>
                  <a:pt x="518" y="1042"/>
                </a:lnTo>
                <a:lnTo>
                  <a:pt x="1435" y="1042"/>
                </a:lnTo>
                <a:close/>
                <a:moveTo>
                  <a:pt x="750" y="1892"/>
                </a:moveTo>
                <a:lnTo>
                  <a:pt x="750" y="1942"/>
                </a:lnTo>
                <a:lnTo>
                  <a:pt x="715" y="1942"/>
                </a:lnTo>
                <a:lnTo>
                  <a:pt x="715" y="1892"/>
                </a:lnTo>
                <a:lnTo>
                  <a:pt x="750" y="1892"/>
                </a:lnTo>
                <a:close/>
                <a:moveTo>
                  <a:pt x="715" y="1886"/>
                </a:moveTo>
                <a:lnTo>
                  <a:pt x="715" y="1880"/>
                </a:lnTo>
                <a:lnTo>
                  <a:pt x="750" y="1880"/>
                </a:lnTo>
                <a:lnTo>
                  <a:pt x="750" y="1886"/>
                </a:lnTo>
                <a:lnTo>
                  <a:pt x="715" y="1886"/>
                </a:lnTo>
                <a:close/>
                <a:moveTo>
                  <a:pt x="750" y="1946"/>
                </a:moveTo>
                <a:lnTo>
                  <a:pt x="750" y="1952"/>
                </a:lnTo>
                <a:lnTo>
                  <a:pt x="715" y="1952"/>
                </a:lnTo>
                <a:lnTo>
                  <a:pt x="715" y="1946"/>
                </a:lnTo>
                <a:lnTo>
                  <a:pt x="750" y="1946"/>
                </a:lnTo>
                <a:close/>
                <a:moveTo>
                  <a:pt x="750" y="1958"/>
                </a:moveTo>
                <a:lnTo>
                  <a:pt x="750" y="1990"/>
                </a:lnTo>
                <a:lnTo>
                  <a:pt x="715" y="1990"/>
                </a:lnTo>
                <a:lnTo>
                  <a:pt x="715" y="1958"/>
                </a:lnTo>
                <a:lnTo>
                  <a:pt x="750" y="1958"/>
                </a:lnTo>
                <a:close/>
                <a:moveTo>
                  <a:pt x="753" y="1350"/>
                </a:moveTo>
                <a:lnTo>
                  <a:pt x="753" y="1350"/>
                </a:lnTo>
                <a:lnTo>
                  <a:pt x="748" y="1343"/>
                </a:lnTo>
                <a:lnTo>
                  <a:pt x="745" y="1337"/>
                </a:lnTo>
                <a:lnTo>
                  <a:pt x="741" y="1332"/>
                </a:lnTo>
                <a:lnTo>
                  <a:pt x="741" y="1332"/>
                </a:lnTo>
                <a:lnTo>
                  <a:pt x="732" y="1320"/>
                </a:lnTo>
                <a:lnTo>
                  <a:pt x="726" y="1309"/>
                </a:lnTo>
                <a:lnTo>
                  <a:pt x="726" y="1309"/>
                </a:lnTo>
                <a:lnTo>
                  <a:pt x="722" y="1294"/>
                </a:lnTo>
                <a:lnTo>
                  <a:pt x="718" y="1284"/>
                </a:lnTo>
                <a:lnTo>
                  <a:pt x="715" y="1278"/>
                </a:lnTo>
                <a:lnTo>
                  <a:pt x="723" y="1273"/>
                </a:lnTo>
                <a:lnTo>
                  <a:pt x="723" y="1273"/>
                </a:lnTo>
                <a:lnTo>
                  <a:pt x="730" y="1267"/>
                </a:lnTo>
                <a:lnTo>
                  <a:pt x="736" y="1263"/>
                </a:lnTo>
                <a:lnTo>
                  <a:pt x="740" y="1258"/>
                </a:lnTo>
                <a:lnTo>
                  <a:pt x="740" y="1258"/>
                </a:lnTo>
                <a:lnTo>
                  <a:pt x="751" y="1251"/>
                </a:lnTo>
                <a:lnTo>
                  <a:pt x="759" y="1247"/>
                </a:lnTo>
                <a:lnTo>
                  <a:pt x="759" y="1247"/>
                </a:lnTo>
                <a:lnTo>
                  <a:pt x="760" y="1245"/>
                </a:lnTo>
                <a:lnTo>
                  <a:pt x="760" y="1247"/>
                </a:lnTo>
                <a:lnTo>
                  <a:pt x="761" y="1248"/>
                </a:lnTo>
                <a:lnTo>
                  <a:pt x="761" y="1248"/>
                </a:lnTo>
                <a:lnTo>
                  <a:pt x="765" y="1256"/>
                </a:lnTo>
                <a:lnTo>
                  <a:pt x="769" y="1266"/>
                </a:lnTo>
                <a:lnTo>
                  <a:pt x="769" y="1266"/>
                </a:lnTo>
                <a:lnTo>
                  <a:pt x="774" y="1281"/>
                </a:lnTo>
                <a:lnTo>
                  <a:pt x="776" y="1291"/>
                </a:lnTo>
                <a:lnTo>
                  <a:pt x="776" y="1292"/>
                </a:lnTo>
                <a:lnTo>
                  <a:pt x="779" y="1310"/>
                </a:lnTo>
                <a:lnTo>
                  <a:pt x="779" y="1310"/>
                </a:lnTo>
                <a:lnTo>
                  <a:pt x="768" y="1331"/>
                </a:lnTo>
                <a:lnTo>
                  <a:pt x="757" y="1353"/>
                </a:lnTo>
                <a:lnTo>
                  <a:pt x="757" y="1353"/>
                </a:lnTo>
                <a:lnTo>
                  <a:pt x="755" y="1353"/>
                </a:lnTo>
                <a:lnTo>
                  <a:pt x="754" y="1352"/>
                </a:lnTo>
                <a:lnTo>
                  <a:pt x="753" y="1350"/>
                </a:lnTo>
                <a:lnTo>
                  <a:pt x="753" y="1350"/>
                </a:lnTo>
                <a:close/>
                <a:moveTo>
                  <a:pt x="825" y="1395"/>
                </a:moveTo>
                <a:lnTo>
                  <a:pt x="827" y="1403"/>
                </a:lnTo>
                <a:lnTo>
                  <a:pt x="827" y="1406"/>
                </a:lnTo>
                <a:lnTo>
                  <a:pt x="827" y="1406"/>
                </a:lnTo>
                <a:lnTo>
                  <a:pt x="816" y="1417"/>
                </a:lnTo>
                <a:lnTo>
                  <a:pt x="809" y="1424"/>
                </a:lnTo>
                <a:lnTo>
                  <a:pt x="809" y="1424"/>
                </a:lnTo>
                <a:lnTo>
                  <a:pt x="799" y="1424"/>
                </a:lnTo>
                <a:lnTo>
                  <a:pt x="799" y="1424"/>
                </a:lnTo>
                <a:lnTo>
                  <a:pt x="796" y="1423"/>
                </a:lnTo>
                <a:lnTo>
                  <a:pt x="796" y="1422"/>
                </a:lnTo>
                <a:lnTo>
                  <a:pt x="796" y="1415"/>
                </a:lnTo>
                <a:lnTo>
                  <a:pt x="798" y="1412"/>
                </a:lnTo>
                <a:lnTo>
                  <a:pt x="802" y="1405"/>
                </a:lnTo>
                <a:lnTo>
                  <a:pt x="806" y="1398"/>
                </a:lnTo>
                <a:lnTo>
                  <a:pt x="806" y="1398"/>
                </a:lnTo>
                <a:lnTo>
                  <a:pt x="811" y="1393"/>
                </a:lnTo>
                <a:lnTo>
                  <a:pt x="811" y="1393"/>
                </a:lnTo>
                <a:lnTo>
                  <a:pt x="813" y="1389"/>
                </a:lnTo>
                <a:lnTo>
                  <a:pt x="814" y="1383"/>
                </a:lnTo>
                <a:lnTo>
                  <a:pt x="814" y="1383"/>
                </a:lnTo>
                <a:lnTo>
                  <a:pt x="825" y="1373"/>
                </a:lnTo>
                <a:lnTo>
                  <a:pt x="825" y="1373"/>
                </a:lnTo>
                <a:lnTo>
                  <a:pt x="828" y="1368"/>
                </a:lnTo>
                <a:lnTo>
                  <a:pt x="834" y="1373"/>
                </a:lnTo>
                <a:lnTo>
                  <a:pt x="834" y="1373"/>
                </a:lnTo>
                <a:lnTo>
                  <a:pt x="826" y="1393"/>
                </a:lnTo>
                <a:lnTo>
                  <a:pt x="826" y="1393"/>
                </a:lnTo>
                <a:lnTo>
                  <a:pt x="825" y="1395"/>
                </a:lnTo>
                <a:lnTo>
                  <a:pt x="825" y="1395"/>
                </a:lnTo>
                <a:close/>
                <a:moveTo>
                  <a:pt x="834" y="1432"/>
                </a:moveTo>
                <a:lnTo>
                  <a:pt x="833" y="1438"/>
                </a:lnTo>
                <a:lnTo>
                  <a:pt x="833" y="1438"/>
                </a:lnTo>
                <a:lnTo>
                  <a:pt x="832" y="1439"/>
                </a:lnTo>
                <a:lnTo>
                  <a:pt x="832" y="1444"/>
                </a:lnTo>
                <a:lnTo>
                  <a:pt x="816" y="1444"/>
                </a:lnTo>
                <a:lnTo>
                  <a:pt x="816" y="1444"/>
                </a:lnTo>
                <a:lnTo>
                  <a:pt x="834" y="1432"/>
                </a:lnTo>
                <a:lnTo>
                  <a:pt x="834" y="1432"/>
                </a:lnTo>
                <a:close/>
                <a:moveTo>
                  <a:pt x="492" y="1354"/>
                </a:moveTo>
                <a:lnTo>
                  <a:pt x="502" y="1344"/>
                </a:lnTo>
                <a:lnTo>
                  <a:pt x="502" y="1354"/>
                </a:lnTo>
                <a:lnTo>
                  <a:pt x="492" y="1354"/>
                </a:lnTo>
                <a:close/>
                <a:moveTo>
                  <a:pt x="437" y="1047"/>
                </a:moveTo>
                <a:lnTo>
                  <a:pt x="462" y="1074"/>
                </a:lnTo>
                <a:lnTo>
                  <a:pt x="437" y="1099"/>
                </a:lnTo>
                <a:lnTo>
                  <a:pt x="437" y="1047"/>
                </a:lnTo>
                <a:close/>
                <a:moveTo>
                  <a:pt x="502" y="1046"/>
                </a:moveTo>
                <a:lnTo>
                  <a:pt x="502" y="1101"/>
                </a:lnTo>
                <a:lnTo>
                  <a:pt x="475" y="1074"/>
                </a:lnTo>
                <a:lnTo>
                  <a:pt x="502" y="1046"/>
                </a:lnTo>
                <a:close/>
                <a:moveTo>
                  <a:pt x="469" y="1067"/>
                </a:moveTo>
                <a:lnTo>
                  <a:pt x="444" y="1043"/>
                </a:lnTo>
                <a:lnTo>
                  <a:pt x="494" y="1043"/>
                </a:lnTo>
                <a:lnTo>
                  <a:pt x="469" y="1067"/>
                </a:lnTo>
                <a:close/>
                <a:moveTo>
                  <a:pt x="498" y="1109"/>
                </a:moveTo>
                <a:lnTo>
                  <a:pt x="439" y="1109"/>
                </a:lnTo>
                <a:lnTo>
                  <a:pt x="469" y="1080"/>
                </a:lnTo>
                <a:lnTo>
                  <a:pt x="498" y="1109"/>
                </a:lnTo>
                <a:close/>
                <a:moveTo>
                  <a:pt x="494" y="1117"/>
                </a:moveTo>
                <a:lnTo>
                  <a:pt x="469" y="1142"/>
                </a:lnTo>
                <a:lnTo>
                  <a:pt x="444" y="1117"/>
                </a:lnTo>
                <a:lnTo>
                  <a:pt x="494" y="1117"/>
                </a:lnTo>
                <a:close/>
                <a:moveTo>
                  <a:pt x="502" y="1120"/>
                </a:moveTo>
                <a:lnTo>
                  <a:pt x="502" y="1176"/>
                </a:lnTo>
                <a:lnTo>
                  <a:pt x="475" y="1148"/>
                </a:lnTo>
                <a:lnTo>
                  <a:pt x="502" y="1120"/>
                </a:lnTo>
                <a:close/>
                <a:moveTo>
                  <a:pt x="498" y="1183"/>
                </a:moveTo>
                <a:lnTo>
                  <a:pt x="439" y="1183"/>
                </a:lnTo>
                <a:lnTo>
                  <a:pt x="469" y="1154"/>
                </a:lnTo>
                <a:lnTo>
                  <a:pt x="498" y="1183"/>
                </a:lnTo>
                <a:close/>
                <a:moveTo>
                  <a:pt x="494" y="1192"/>
                </a:moveTo>
                <a:lnTo>
                  <a:pt x="469" y="1216"/>
                </a:lnTo>
                <a:lnTo>
                  <a:pt x="444" y="1192"/>
                </a:lnTo>
                <a:lnTo>
                  <a:pt x="494" y="1192"/>
                </a:lnTo>
                <a:close/>
                <a:moveTo>
                  <a:pt x="502" y="1196"/>
                </a:moveTo>
                <a:lnTo>
                  <a:pt x="502" y="1250"/>
                </a:lnTo>
                <a:lnTo>
                  <a:pt x="475" y="1222"/>
                </a:lnTo>
                <a:lnTo>
                  <a:pt x="502" y="1196"/>
                </a:lnTo>
                <a:close/>
                <a:moveTo>
                  <a:pt x="498" y="1258"/>
                </a:moveTo>
                <a:lnTo>
                  <a:pt x="439" y="1258"/>
                </a:lnTo>
                <a:lnTo>
                  <a:pt x="469" y="1229"/>
                </a:lnTo>
                <a:lnTo>
                  <a:pt x="498" y="1258"/>
                </a:lnTo>
                <a:close/>
                <a:moveTo>
                  <a:pt x="494" y="1266"/>
                </a:moveTo>
                <a:lnTo>
                  <a:pt x="469" y="1292"/>
                </a:lnTo>
                <a:lnTo>
                  <a:pt x="444" y="1266"/>
                </a:lnTo>
                <a:lnTo>
                  <a:pt x="494" y="1266"/>
                </a:lnTo>
                <a:close/>
                <a:moveTo>
                  <a:pt x="502" y="1270"/>
                </a:moveTo>
                <a:lnTo>
                  <a:pt x="502" y="1325"/>
                </a:lnTo>
                <a:lnTo>
                  <a:pt x="475" y="1298"/>
                </a:lnTo>
                <a:lnTo>
                  <a:pt x="502" y="1270"/>
                </a:lnTo>
                <a:close/>
                <a:moveTo>
                  <a:pt x="437" y="1123"/>
                </a:moveTo>
                <a:lnTo>
                  <a:pt x="462" y="1148"/>
                </a:lnTo>
                <a:lnTo>
                  <a:pt x="437" y="1174"/>
                </a:lnTo>
                <a:lnTo>
                  <a:pt x="437" y="1123"/>
                </a:lnTo>
                <a:close/>
                <a:moveTo>
                  <a:pt x="437" y="1197"/>
                </a:moveTo>
                <a:lnTo>
                  <a:pt x="462" y="1222"/>
                </a:lnTo>
                <a:lnTo>
                  <a:pt x="437" y="1249"/>
                </a:lnTo>
                <a:lnTo>
                  <a:pt x="437" y="1197"/>
                </a:lnTo>
                <a:close/>
                <a:moveTo>
                  <a:pt x="437" y="1271"/>
                </a:moveTo>
                <a:lnTo>
                  <a:pt x="462" y="1298"/>
                </a:lnTo>
                <a:lnTo>
                  <a:pt x="437" y="1323"/>
                </a:lnTo>
                <a:lnTo>
                  <a:pt x="437" y="1271"/>
                </a:lnTo>
                <a:close/>
                <a:moveTo>
                  <a:pt x="469" y="1303"/>
                </a:moveTo>
                <a:lnTo>
                  <a:pt x="498" y="1332"/>
                </a:lnTo>
                <a:lnTo>
                  <a:pt x="439" y="1332"/>
                </a:lnTo>
                <a:lnTo>
                  <a:pt x="469" y="1303"/>
                </a:lnTo>
                <a:close/>
                <a:moveTo>
                  <a:pt x="494" y="1340"/>
                </a:moveTo>
                <a:lnTo>
                  <a:pt x="480" y="1354"/>
                </a:lnTo>
                <a:lnTo>
                  <a:pt x="458" y="1354"/>
                </a:lnTo>
                <a:lnTo>
                  <a:pt x="444" y="1340"/>
                </a:lnTo>
                <a:lnTo>
                  <a:pt x="494" y="1340"/>
                </a:lnTo>
                <a:close/>
                <a:moveTo>
                  <a:pt x="437" y="1346"/>
                </a:moveTo>
                <a:lnTo>
                  <a:pt x="445" y="1354"/>
                </a:lnTo>
                <a:lnTo>
                  <a:pt x="437" y="1354"/>
                </a:lnTo>
                <a:lnTo>
                  <a:pt x="437" y="1346"/>
                </a:lnTo>
                <a:close/>
                <a:moveTo>
                  <a:pt x="636" y="3194"/>
                </a:moveTo>
                <a:lnTo>
                  <a:pt x="636" y="2984"/>
                </a:lnTo>
                <a:lnTo>
                  <a:pt x="840" y="2984"/>
                </a:lnTo>
                <a:lnTo>
                  <a:pt x="840" y="2925"/>
                </a:lnTo>
                <a:lnTo>
                  <a:pt x="636" y="2925"/>
                </a:lnTo>
                <a:lnTo>
                  <a:pt x="636" y="2661"/>
                </a:lnTo>
                <a:lnTo>
                  <a:pt x="840" y="2661"/>
                </a:lnTo>
                <a:lnTo>
                  <a:pt x="840" y="2601"/>
                </a:lnTo>
                <a:lnTo>
                  <a:pt x="636" y="2601"/>
                </a:lnTo>
                <a:lnTo>
                  <a:pt x="636" y="2394"/>
                </a:lnTo>
                <a:lnTo>
                  <a:pt x="912" y="2394"/>
                </a:lnTo>
                <a:lnTo>
                  <a:pt x="912" y="2394"/>
                </a:lnTo>
                <a:lnTo>
                  <a:pt x="918" y="2394"/>
                </a:lnTo>
                <a:lnTo>
                  <a:pt x="918" y="2394"/>
                </a:lnTo>
                <a:lnTo>
                  <a:pt x="922" y="2394"/>
                </a:lnTo>
                <a:lnTo>
                  <a:pt x="922" y="3194"/>
                </a:lnTo>
                <a:lnTo>
                  <a:pt x="636" y="3194"/>
                </a:lnTo>
                <a:close/>
                <a:moveTo>
                  <a:pt x="1117" y="3194"/>
                </a:moveTo>
                <a:lnTo>
                  <a:pt x="1117" y="3194"/>
                </a:lnTo>
                <a:lnTo>
                  <a:pt x="1116" y="3189"/>
                </a:lnTo>
                <a:lnTo>
                  <a:pt x="1115" y="3178"/>
                </a:lnTo>
                <a:lnTo>
                  <a:pt x="1115" y="3178"/>
                </a:lnTo>
                <a:lnTo>
                  <a:pt x="1116" y="3176"/>
                </a:lnTo>
                <a:lnTo>
                  <a:pt x="1115" y="3170"/>
                </a:lnTo>
                <a:lnTo>
                  <a:pt x="1115" y="3170"/>
                </a:lnTo>
                <a:lnTo>
                  <a:pt x="1113" y="3161"/>
                </a:lnTo>
                <a:lnTo>
                  <a:pt x="1113" y="3150"/>
                </a:lnTo>
                <a:lnTo>
                  <a:pt x="1113" y="3150"/>
                </a:lnTo>
                <a:lnTo>
                  <a:pt x="1116" y="3133"/>
                </a:lnTo>
                <a:lnTo>
                  <a:pt x="1118" y="3111"/>
                </a:lnTo>
                <a:lnTo>
                  <a:pt x="1118" y="3111"/>
                </a:lnTo>
                <a:lnTo>
                  <a:pt x="1121" y="3105"/>
                </a:lnTo>
                <a:lnTo>
                  <a:pt x="1124" y="3096"/>
                </a:lnTo>
                <a:lnTo>
                  <a:pt x="1130" y="3082"/>
                </a:lnTo>
                <a:lnTo>
                  <a:pt x="1130" y="3082"/>
                </a:lnTo>
                <a:lnTo>
                  <a:pt x="1139" y="3060"/>
                </a:lnTo>
                <a:lnTo>
                  <a:pt x="1139" y="3060"/>
                </a:lnTo>
                <a:lnTo>
                  <a:pt x="1140" y="3060"/>
                </a:lnTo>
                <a:lnTo>
                  <a:pt x="1142" y="3062"/>
                </a:lnTo>
                <a:lnTo>
                  <a:pt x="1142" y="3062"/>
                </a:lnTo>
                <a:lnTo>
                  <a:pt x="1150" y="3075"/>
                </a:lnTo>
                <a:lnTo>
                  <a:pt x="1156" y="3083"/>
                </a:lnTo>
                <a:lnTo>
                  <a:pt x="1161" y="3089"/>
                </a:lnTo>
                <a:lnTo>
                  <a:pt x="1161" y="3089"/>
                </a:lnTo>
                <a:lnTo>
                  <a:pt x="1169" y="3103"/>
                </a:lnTo>
                <a:lnTo>
                  <a:pt x="1174" y="3112"/>
                </a:lnTo>
                <a:lnTo>
                  <a:pt x="1176" y="3120"/>
                </a:lnTo>
                <a:lnTo>
                  <a:pt x="1176" y="3120"/>
                </a:lnTo>
                <a:lnTo>
                  <a:pt x="1181" y="3132"/>
                </a:lnTo>
                <a:lnTo>
                  <a:pt x="1186" y="3148"/>
                </a:lnTo>
                <a:lnTo>
                  <a:pt x="1194" y="3166"/>
                </a:lnTo>
                <a:lnTo>
                  <a:pt x="1194" y="3166"/>
                </a:lnTo>
                <a:lnTo>
                  <a:pt x="1200" y="3176"/>
                </a:lnTo>
                <a:lnTo>
                  <a:pt x="1200" y="3176"/>
                </a:lnTo>
                <a:lnTo>
                  <a:pt x="1204" y="3180"/>
                </a:lnTo>
                <a:lnTo>
                  <a:pt x="1208" y="3185"/>
                </a:lnTo>
                <a:lnTo>
                  <a:pt x="1208" y="3185"/>
                </a:lnTo>
                <a:lnTo>
                  <a:pt x="1212" y="3188"/>
                </a:lnTo>
                <a:lnTo>
                  <a:pt x="1213" y="3191"/>
                </a:lnTo>
                <a:lnTo>
                  <a:pt x="1213" y="3191"/>
                </a:lnTo>
                <a:lnTo>
                  <a:pt x="1213" y="3194"/>
                </a:lnTo>
                <a:lnTo>
                  <a:pt x="1117" y="3194"/>
                </a:lnTo>
                <a:close/>
                <a:moveTo>
                  <a:pt x="1364" y="3823"/>
                </a:moveTo>
                <a:lnTo>
                  <a:pt x="1274" y="3943"/>
                </a:lnTo>
                <a:lnTo>
                  <a:pt x="1274" y="3943"/>
                </a:lnTo>
                <a:lnTo>
                  <a:pt x="1274" y="3943"/>
                </a:lnTo>
                <a:lnTo>
                  <a:pt x="1274" y="3943"/>
                </a:lnTo>
                <a:lnTo>
                  <a:pt x="1266" y="3944"/>
                </a:lnTo>
                <a:lnTo>
                  <a:pt x="1258" y="3946"/>
                </a:lnTo>
                <a:lnTo>
                  <a:pt x="1255" y="3948"/>
                </a:lnTo>
                <a:lnTo>
                  <a:pt x="1251" y="3952"/>
                </a:lnTo>
                <a:lnTo>
                  <a:pt x="1248" y="3955"/>
                </a:lnTo>
                <a:lnTo>
                  <a:pt x="1247" y="3961"/>
                </a:lnTo>
                <a:lnTo>
                  <a:pt x="1247" y="3961"/>
                </a:lnTo>
                <a:lnTo>
                  <a:pt x="1215" y="3978"/>
                </a:lnTo>
                <a:lnTo>
                  <a:pt x="1200" y="3988"/>
                </a:lnTo>
                <a:lnTo>
                  <a:pt x="1190" y="3996"/>
                </a:lnTo>
                <a:lnTo>
                  <a:pt x="1190" y="3996"/>
                </a:lnTo>
                <a:lnTo>
                  <a:pt x="1188" y="3999"/>
                </a:lnTo>
                <a:lnTo>
                  <a:pt x="1185" y="4003"/>
                </a:lnTo>
                <a:lnTo>
                  <a:pt x="1185" y="4003"/>
                </a:lnTo>
                <a:lnTo>
                  <a:pt x="1182" y="4007"/>
                </a:lnTo>
                <a:lnTo>
                  <a:pt x="1178" y="4013"/>
                </a:lnTo>
                <a:lnTo>
                  <a:pt x="1172" y="4028"/>
                </a:lnTo>
                <a:lnTo>
                  <a:pt x="1168" y="4044"/>
                </a:lnTo>
                <a:lnTo>
                  <a:pt x="1163" y="4063"/>
                </a:lnTo>
                <a:lnTo>
                  <a:pt x="1154" y="4063"/>
                </a:lnTo>
                <a:lnTo>
                  <a:pt x="1124" y="4065"/>
                </a:lnTo>
                <a:lnTo>
                  <a:pt x="1124" y="3823"/>
                </a:lnTo>
                <a:lnTo>
                  <a:pt x="1364" y="38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90500" dist="3810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879258" y="443711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mtClean="0"/>
              <a:t>강사</a:t>
            </a:r>
            <a:r>
              <a:rPr lang="en-US" altLang="ko-KR" smtClean="0"/>
              <a:t>: </a:t>
            </a:r>
            <a:r>
              <a:rPr lang="ko-KR" altLang="en-US" smtClean="0"/>
              <a:t>유 영 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36588"/>
            <a:ext cx="10287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7651" name="Rectangle 3"/>
          <p:cNvSpPr>
            <a:spLocks noChangeArrowheads="1"/>
          </p:cNvSpPr>
          <p:nvPr/>
        </p:nvSpPr>
        <p:spPr bwMode="auto">
          <a:xfrm>
            <a:off x="1678517" y="587376"/>
            <a:ext cx="766868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이력서 샘플 </a:t>
            </a:r>
          </a:p>
        </p:txBody>
      </p:sp>
      <p:pic>
        <p:nvPicPr>
          <p:cNvPr id="14340" name="Picture 4" descr="ji_resume_1_4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40532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651" grpId="0"/>
      <p:bldP spid="66765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2" descr="ji_resume_1_4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4607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7" descr="자기소개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692696"/>
            <a:ext cx="4032448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03635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번호 개체 틀 3"/>
          <p:cNvSpPr txBox="1">
            <a:spLocks noGrp="1"/>
          </p:cNvSpPr>
          <p:nvPr/>
        </p:nvSpPr>
        <p:spPr bwMode="auto">
          <a:xfrm>
            <a:off x="3843867" y="6610350"/>
            <a:ext cx="25400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r" eaLnBrk="1" hangingPunct="1"/>
            <a:fld id="{D690AA6A-DBB5-45C0-ABA9-8BEC0666F1C0}" type="slidenum">
              <a:rPr lang="ko-KR" altLang="en-US" sz="1400">
                <a:solidFill>
                  <a:schemeClr val="bg1"/>
                </a:solidFill>
                <a:latin typeface="Verdana" pitchFamily="34" charset="0"/>
                <a:ea typeface="HY견고딕" pitchFamily="18" charset="-127"/>
              </a:rPr>
              <a:pPr algn="r" eaLnBrk="1" hangingPunct="1"/>
              <a:t>13</a:t>
            </a:fld>
            <a:endParaRPr lang="en-US" altLang="ko-KR" sz="1400">
              <a:solidFill>
                <a:schemeClr val="bg1"/>
              </a:solidFill>
              <a:latin typeface="Verdana" pitchFamily="34" charset="0"/>
              <a:ea typeface="HY견고딕" pitchFamily="18" charset="-127"/>
            </a:endParaRPr>
          </a:p>
        </p:txBody>
      </p:sp>
      <p:pic>
        <p:nvPicPr>
          <p:cNvPr id="38915" name="Picture 4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052514"/>
            <a:ext cx="3401484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5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85" y="908050"/>
            <a:ext cx="3263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7" y="1052513"/>
            <a:ext cx="2783417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7" descr="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" y="3789363"/>
            <a:ext cx="2783417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8" descr="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434" y="3789364"/>
            <a:ext cx="2976033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9" descr="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185" y="3716338"/>
            <a:ext cx="2976033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04000" y="150813"/>
            <a:ext cx="4820592" cy="609600"/>
          </a:xfrm>
          <a:prstGeom prst="rect">
            <a:avLst/>
          </a:prstGeom>
        </p:spPr>
        <p:txBody>
          <a:bodyPr/>
          <a:lstStyle/>
          <a:p>
            <a:pPr algn="r" eaLnBrk="1" hangingPunct="1"/>
            <a:r>
              <a:rPr lang="ko-KR" altLang="en-US" smtClean="0">
                <a:solidFill>
                  <a:srgbClr val="002060"/>
                </a:solidFill>
                <a:latin typeface="HY울릉도B" pitchFamily="18" charset="-127"/>
                <a:ea typeface="HY울릉도B" pitchFamily="18" charset="-127"/>
                <a:cs typeface="다음_SemiBold"/>
              </a:rPr>
              <a:t>기타 </a:t>
            </a:r>
            <a:r>
              <a:rPr lang="en-US" altLang="ko-KR" smtClean="0">
                <a:solidFill>
                  <a:srgbClr val="002060"/>
                </a:solidFill>
                <a:latin typeface="HY울릉도B" pitchFamily="18" charset="-127"/>
                <a:ea typeface="HY울릉도B" pitchFamily="18" charset="-127"/>
                <a:cs typeface="다음_SemiBold"/>
              </a:rPr>
              <a:t>(</a:t>
            </a:r>
            <a:r>
              <a:rPr lang="ko-KR" altLang="en-US" smtClean="0">
                <a:solidFill>
                  <a:srgbClr val="002060"/>
                </a:solidFill>
                <a:latin typeface="HY울릉도B" pitchFamily="18" charset="-127"/>
                <a:ea typeface="HY울릉도B" pitchFamily="18" charset="-127"/>
                <a:cs typeface="다음_SemiBold"/>
              </a:rPr>
              <a:t>포트폴리오</a:t>
            </a:r>
            <a:r>
              <a:rPr lang="en-US" altLang="ko-KR" smtClean="0">
                <a:solidFill>
                  <a:srgbClr val="002060"/>
                </a:solidFill>
                <a:latin typeface="HY울릉도B" pitchFamily="18" charset="-127"/>
                <a:ea typeface="HY울릉도B" pitchFamily="18" charset="-127"/>
                <a:cs typeface="다음_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12026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번호 개체 틀 3"/>
          <p:cNvSpPr txBox="1">
            <a:spLocks noGrp="1"/>
          </p:cNvSpPr>
          <p:nvPr/>
        </p:nvSpPr>
        <p:spPr bwMode="auto">
          <a:xfrm>
            <a:off x="3843867" y="6610350"/>
            <a:ext cx="25400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r" eaLnBrk="1" hangingPunct="1"/>
            <a:fld id="{75D5AE90-303C-42D6-A7E2-2FFD5658D0A1}" type="slidenum">
              <a:rPr lang="ko-KR" altLang="en-US" sz="1400">
                <a:solidFill>
                  <a:schemeClr val="bg1"/>
                </a:solidFill>
                <a:latin typeface="Verdana" pitchFamily="34" charset="0"/>
                <a:ea typeface="HY견고딕" pitchFamily="18" charset="-127"/>
              </a:rPr>
              <a:pPr algn="r" eaLnBrk="1" hangingPunct="1"/>
              <a:t>14</a:t>
            </a:fld>
            <a:endParaRPr lang="en-US" altLang="ko-KR" sz="1400">
              <a:solidFill>
                <a:schemeClr val="bg1"/>
              </a:solidFill>
              <a:latin typeface="Verdana" pitchFamily="34" charset="0"/>
              <a:ea typeface="HY견고딕" pitchFamily="18" charset="-127"/>
            </a:endParaRPr>
          </a:p>
        </p:txBody>
      </p:sp>
      <p:pic>
        <p:nvPicPr>
          <p:cNvPr id="39939" name="Picture 5" descr="포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" y="1052514"/>
            <a:ext cx="5327651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6" descr="포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7" y="1123950"/>
            <a:ext cx="5278967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7" descr="포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7" y="3968750"/>
            <a:ext cx="520700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8" descr="노래방인쇄 cop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5" b="12712"/>
          <a:stretch>
            <a:fillRect/>
          </a:stretch>
        </p:blipFill>
        <p:spPr bwMode="auto">
          <a:xfrm>
            <a:off x="6479118" y="3860801"/>
            <a:ext cx="518583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gray">
          <a:xfrm>
            <a:off x="6502400" y="150813"/>
            <a:ext cx="457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kumimoji="0" lang="ko-KR" altLang="en-US" sz="3200" b="1" kern="0">
                <a:solidFill>
                  <a:srgbClr val="002060"/>
                </a:solidFill>
                <a:latin typeface="HY울릉도B" pitchFamily="18" charset="-127"/>
                <a:ea typeface="HY울릉도B" pitchFamily="18" charset="-127"/>
                <a:cs typeface="다음_SemiBold"/>
              </a:rPr>
              <a:t>기타 </a:t>
            </a:r>
            <a:r>
              <a:rPr kumimoji="0" lang="en-US" altLang="ko-KR" sz="3200" b="1" kern="0">
                <a:solidFill>
                  <a:srgbClr val="002060"/>
                </a:solidFill>
                <a:latin typeface="HY울릉도B" pitchFamily="18" charset="-127"/>
                <a:ea typeface="HY울릉도B" pitchFamily="18" charset="-127"/>
                <a:cs typeface="다음_SemiBold"/>
              </a:rPr>
              <a:t>(</a:t>
            </a:r>
            <a:r>
              <a:rPr kumimoji="0" lang="ko-KR" altLang="en-US" sz="3200" b="1" kern="0">
                <a:solidFill>
                  <a:srgbClr val="002060"/>
                </a:solidFill>
                <a:latin typeface="HY울릉도B" pitchFamily="18" charset="-127"/>
                <a:ea typeface="HY울릉도B" pitchFamily="18" charset="-127"/>
                <a:cs typeface="다음_SemiBold"/>
              </a:rPr>
              <a:t>포트폴리오</a:t>
            </a:r>
            <a:r>
              <a:rPr kumimoji="0" lang="en-US" altLang="ko-KR" sz="3200" b="1" kern="0">
                <a:solidFill>
                  <a:srgbClr val="002060"/>
                </a:solidFill>
                <a:latin typeface="HY울릉도B" pitchFamily="18" charset="-127"/>
                <a:ea typeface="HY울릉도B" pitchFamily="18" charset="-127"/>
                <a:cs typeface="다음_SemiBold"/>
              </a:rPr>
              <a:t>)</a:t>
            </a:r>
            <a:endParaRPr kumimoji="0" lang="en-US" altLang="ko-KR" sz="3200" b="1" kern="0" dirty="0">
              <a:solidFill>
                <a:srgbClr val="002060"/>
              </a:solidFill>
              <a:latin typeface="HY울릉도B" pitchFamily="18" charset="-127"/>
              <a:ea typeface="HY울릉도B" pitchFamily="18" charset="-127"/>
              <a:cs typeface="다음_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919888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취</a:t>
            </a:r>
            <a:r>
              <a:rPr lang="ko-KR" altLang="en-US"/>
              <a:t>업</a:t>
            </a:r>
            <a:r>
              <a:rPr lang="ko-KR" altLang="en-US" smtClean="0"/>
              <a:t>서류의 목적</a:t>
            </a:r>
            <a:r>
              <a:rPr lang="en-US" altLang="ko-KR" smtClean="0"/>
              <a:t>[</a:t>
            </a:r>
            <a:r>
              <a:rPr lang="ko-KR" altLang="en-US" smtClean="0"/>
              <a:t>용도</a:t>
            </a:r>
            <a:r>
              <a:rPr lang="en-US" altLang="ko-KR" smtClean="0"/>
              <a:t>]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0200456" y="3204850"/>
            <a:ext cx="1126588" cy="2592288"/>
          </a:xfrm>
          <a:custGeom>
            <a:avLst/>
            <a:gdLst>
              <a:gd name="T0" fmla="*/ 1106 w 1168"/>
              <a:gd name="T1" fmla="*/ 270 h 2362"/>
              <a:gd name="T2" fmla="*/ 1072 w 1168"/>
              <a:gd name="T3" fmla="*/ 120 h 2362"/>
              <a:gd name="T4" fmla="*/ 1028 w 1168"/>
              <a:gd name="T5" fmla="*/ 107 h 2362"/>
              <a:gd name="T6" fmla="*/ 988 w 1168"/>
              <a:gd name="T7" fmla="*/ 122 h 2362"/>
              <a:gd name="T8" fmla="*/ 1034 w 1168"/>
              <a:gd name="T9" fmla="*/ 256 h 2362"/>
              <a:gd name="T10" fmla="*/ 1020 w 1168"/>
              <a:gd name="T11" fmla="*/ 441 h 2362"/>
              <a:gd name="T12" fmla="*/ 952 w 1168"/>
              <a:gd name="T13" fmla="*/ 512 h 2362"/>
              <a:gd name="T14" fmla="*/ 834 w 1168"/>
              <a:gd name="T15" fmla="*/ 539 h 2362"/>
              <a:gd name="T16" fmla="*/ 772 w 1168"/>
              <a:gd name="T17" fmla="*/ 480 h 2362"/>
              <a:gd name="T18" fmla="*/ 666 w 1168"/>
              <a:gd name="T19" fmla="*/ 498 h 2362"/>
              <a:gd name="T20" fmla="*/ 658 w 1168"/>
              <a:gd name="T21" fmla="*/ 454 h 2362"/>
              <a:gd name="T22" fmla="*/ 690 w 1168"/>
              <a:gd name="T23" fmla="*/ 383 h 2362"/>
              <a:gd name="T24" fmla="*/ 581 w 1168"/>
              <a:gd name="T25" fmla="*/ 239 h 2362"/>
              <a:gd name="T26" fmla="*/ 488 w 1168"/>
              <a:gd name="T27" fmla="*/ 355 h 2362"/>
              <a:gd name="T28" fmla="*/ 500 w 1168"/>
              <a:gd name="T29" fmla="*/ 480 h 2362"/>
              <a:gd name="T30" fmla="*/ 376 w 1168"/>
              <a:gd name="T31" fmla="*/ 444 h 2362"/>
              <a:gd name="T32" fmla="*/ 267 w 1168"/>
              <a:gd name="T33" fmla="*/ 495 h 2362"/>
              <a:gd name="T34" fmla="*/ 167 w 1168"/>
              <a:gd name="T35" fmla="*/ 428 h 2362"/>
              <a:gd name="T36" fmla="*/ 136 w 1168"/>
              <a:gd name="T37" fmla="*/ 305 h 2362"/>
              <a:gd name="T38" fmla="*/ 167 w 1168"/>
              <a:gd name="T39" fmla="*/ 108 h 2362"/>
              <a:gd name="T40" fmla="*/ 194 w 1168"/>
              <a:gd name="T41" fmla="*/ 18 h 2362"/>
              <a:gd name="T42" fmla="*/ 158 w 1168"/>
              <a:gd name="T43" fmla="*/ 0 h 2362"/>
              <a:gd name="T44" fmla="*/ 73 w 1168"/>
              <a:gd name="T45" fmla="*/ 42 h 2362"/>
              <a:gd name="T46" fmla="*/ 45 w 1168"/>
              <a:gd name="T47" fmla="*/ 242 h 2362"/>
              <a:gd name="T48" fmla="*/ 31 w 1168"/>
              <a:gd name="T49" fmla="*/ 474 h 2362"/>
              <a:gd name="T50" fmla="*/ 233 w 1168"/>
              <a:gd name="T51" fmla="*/ 639 h 2362"/>
              <a:gd name="T52" fmla="*/ 128 w 1168"/>
              <a:gd name="T53" fmla="*/ 1200 h 2362"/>
              <a:gd name="T54" fmla="*/ 298 w 1168"/>
              <a:gd name="T55" fmla="*/ 1197 h 2362"/>
              <a:gd name="T56" fmla="*/ 352 w 1168"/>
              <a:gd name="T57" fmla="*/ 1627 h 2362"/>
              <a:gd name="T58" fmla="*/ 329 w 1168"/>
              <a:gd name="T59" fmla="*/ 2174 h 2362"/>
              <a:gd name="T60" fmla="*/ 265 w 1168"/>
              <a:gd name="T61" fmla="*/ 2329 h 2362"/>
              <a:gd name="T62" fmla="*/ 375 w 1168"/>
              <a:gd name="T63" fmla="*/ 2336 h 2362"/>
              <a:gd name="T64" fmla="*/ 438 w 1168"/>
              <a:gd name="T65" fmla="*/ 2250 h 2362"/>
              <a:gd name="T66" fmla="*/ 523 w 1168"/>
              <a:gd name="T67" fmla="*/ 1683 h 2362"/>
              <a:gd name="T68" fmla="*/ 655 w 1168"/>
              <a:gd name="T69" fmla="*/ 1895 h 2362"/>
              <a:gd name="T70" fmla="*/ 732 w 1168"/>
              <a:gd name="T71" fmla="*/ 2239 h 2362"/>
              <a:gd name="T72" fmla="*/ 866 w 1168"/>
              <a:gd name="T73" fmla="*/ 2329 h 2362"/>
              <a:gd name="T74" fmla="*/ 881 w 1168"/>
              <a:gd name="T75" fmla="*/ 2235 h 2362"/>
              <a:gd name="T76" fmla="*/ 816 w 1168"/>
              <a:gd name="T77" fmla="*/ 2056 h 2362"/>
              <a:gd name="T78" fmla="*/ 786 w 1168"/>
              <a:gd name="T79" fmla="*/ 1513 h 2362"/>
              <a:gd name="T80" fmla="*/ 810 w 1168"/>
              <a:gd name="T81" fmla="*/ 1191 h 2362"/>
              <a:gd name="T82" fmla="*/ 893 w 1168"/>
              <a:gd name="T83" fmla="*/ 1259 h 2362"/>
              <a:gd name="T84" fmla="*/ 901 w 1168"/>
              <a:gd name="T85" fmla="*/ 1119 h 2362"/>
              <a:gd name="T86" fmla="*/ 914 w 1168"/>
              <a:gd name="T87" fmla="*/ 675 h 2362"/>
              <a:gd name="T88" fmla="*/ 1063 w 1168"/>
              <a:gd name="T89" fmla="*/ 597 h 2362"/>
              <a:gd name="T90" fmla="*/ 1144 w 1168"/>
              <a:gd name="T91" fmla="*/ 455 h 2362"/>
              <a:gd name="T92" fmla="*/ 105 w 1168"/>
              <a:gd name="T93" fmla="*/ 273 h 2362"/>
              <a:gd name="T94" fmla="*/ 117 w 1168"/>
              <a:gd name="T95" fmla="*/ 233 h 2362"/>
              <a:gd name="T96" fmla="*/ 617 w 1168"/>
              <a:gd name="T97" fmla="*/ 1155 h 2362"/>
              <a:gd name="T98" fmla="*/ 582 w 1168"/>
              <a:gd name="T99" fmla="*/ 639 h 2362"/>
              <a:gd name="T100" fmla="*/ 546 w 1168"/>
              <a:gd name="T101" fmla="*/ 590 h 2362"/>
              <a:gd name="T102" fmla="*/ 517 w 1168"/>
              <a:gd name="T103" fmla="*/ 1148 h 2362"/>
              <a:gd name="T104" fmla="*/ 425 w 1168"/>
              <a:gd name="T105" fmla="*/ 751 h 2362"/>
              <a:gd name="T106" fmla="*/ 482 w 1168"/>
              <a:gd name="T107" fmla="*/ 510 h 2362"/>
              <a:gd name="T108" fmla="*/ 619 w 1168"/>
              <a:gd name="T109" fmla="*/ 523 h 2362"/>
              <a:gd name="T110" fmla="*/ 750 w 1168"/>
              <a:gd name="T111" fmla="*/ 960 h 2362"/>
              <a:gd name="T112" fmla="*/ 1070 w 1168"/>
              <a:gd name="T113" fmla="*/ 372 h 2362"/>
              <a:gd name="T114" fmla="*/ 1113 w 1168"/>
              <a:gd name="T115" fmla="*/ 351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68" h="2362">
                <a:moveTo>
                  <a:pt x="1159" y="383"/>
                </a:moveTo>
                <a:lnTo>
                  <a:pt x="1140" y="372"/>
                </a:lnTo>
                <a:lnTo>
                  <a:pt x="1128" y="361"/>
                </a:lnTo>
                <a:lnTo>
                  <a:pt x="1122" y="352"/>
                </a:lnTo>
                <a:lnTo>
                  <a:pt x="1118" y="345"/>
                </a:lnTo>
                <a:lnTo>
                  <a:pt x="1113" y="341"/>
                </a:lnTo>
                <a:lnTo>
                  <a:pt x="1106" y="270"/>
                </a:lnTo>
                <a:lnTo>
                  <a:pt x="1104" y="242"/>
                </a:lnTo>
                <a:lnTo>
                  <a:pt x="1108" y="219"/>
                </a:lnTo>
                <a:lnTo>
                  <a:pt x="1106" y="177"/>
                </a:lnTo>
                <a:lnTo>
                  <a:pt x="1096" y="138"/>
                </a:lnTo>
                <a:lnTo>
                  <a:pt x="1091" y="127"/>
                </a:lnTo>
                <a:lnTo>
                  <a:pt x="1083" y="120"/>
                </a:lnTo>
                <a:lnTo>
                  <a:pt x="1072" y="120"/>
                </a:lnTo>
                <a:lnTo>
                  <a:pt x="1061" y="122"/>
                </a:lnTo>
                <a:lnTo>
                  <a:pt x="1057" y="116"/>
                </a:lnTo>
                <a:lnTo>
                  <a:pt x="1051" y="113"/>
                </a:lnTo>
                <a:lnTo>
                  <a:pt x="1043" y="114"/>
                </a:lnTo>
                <a:lnTo>
                  <a:pt x="1038" y="117"/>
                </a:lnTo>
                <a:lnTo>
                  <a:pt x="1034" y="112"/>
                </a:lnTo>
                <a:lnTo>
                  <a:pt x="1028" y="107"/>
                </a:lnTo>
                <a:lnTo>
                  <a:pt x="1020" y="108"/>
                </a:lnTo>
                <a:lnTo>
                  <a:pt x="1014" y="114"/>
                </a:lnTo>
                <a:lnTo>
                  <a:pt x="1013" y="120"/>
                </a:lnTo>
                <a:lnTo>
                  <a:pt x="1006" y="117"/>
                </a:lnTo>
                <a:lnTo>
                  <a:pt x="1001" y="114"/>
                </a:lnTo>
                <a:lnTo>
                  <a:pt x="995" y="114"/>
                </a:lnTo>
                <a:lnTo>
                  <a:pt x="988" y="122"/>
                </a:lnTo>
                <a:lnTo>
                  <a:pt x="984" y="131"/>
                </a:lnTo>
                <a:lnTo>
                  <a:pt x="987" y="143"/>
                </a:lnTo>
                <a:lnTo>
                  <a:pt x="987" y="174"/>
                </a:lnTo>
                <a:lnTo>
                  <a:pt x="992" y="183"/>
                </a:lnTo>
                <a:lnTo>
                  <a:pt x="1014" y="211"/>
                </a:lnTo>
                <a:lnTo>
                  <a:pt x="1031" y="234"/>
                </a:lnTo>
                <a:lnTo>
                  <a:pt x="1034" y="256"/>
                </a:lnTo>
                <a:lnTo>
                  <a:pt x="1040" y="282"/>
                </a:lnTo>
                <a:lnTo>
                  <a:pt x="1040" y="315"/>
                </a:lnTo>
                <a:lnTo>
                  <a:pt x="1036" y="328"/>
                </a:lnTo>
                <a:lnTo>
                  <a:pt x="1038" y="338"/>
                </a:lnTo>
                <a:lnTo>
                  <a:pt x="1033" y="368"/>
                </a:lnTo>
                <a:lnTo>
                  <a:pt x="1023" y="413"/>
                </a:lnTo>
                <a:lnTo>
                  <a:pt x="1020" y="441"/>
                </a:lnTo>
                <a:lnTo>
                  <a:pt x="1020" y="441"/>
                </a:lnTo>
                <a:lnTo>
                  <a:pt x="1011" y="481"/>
                </a:lnTo>
                <a:lnTo>
                  <a:pt x="1011" y="481"/>
                </a:lnTo>
                <a:lnTo>
                  <a:pt x="998" y="496"/>
                </a:lnTo>
                <a:lnTo>
                  <a:pt x="986" y="509"/>
                </a:lnTo>
                <a:lnTo>
                  <a:pt x="970" y="513"/>
                </a:lnTo>
                <a:lnTo>
                  <a:pt x="952" y="512"/>
                </a:lnTo>
                <a:lnTo>
                  <a:pt x="939" y="518"/>
                </a:lnTo>
                <a:lnTo>
                  <a:pt x="916" y="523"/>
                </a:lnTo>
                <a:lnTo>
                  <a:pt x="892" y="525"/>
                </a:lnTo>
                <a:lnTo>
                  <a:pt x="874" y="537"/>
                </a:lnTo>
                <a:lnTo>
                  <a:pt x="853" y="546"/>
                </a:lnTo>
                <a:lnTo>
                  <a:pt x="842" y="541"/>
                </a:lnTo>
                <a:lnTo>
                  <a:pt x="834" y="539"/>
                </a:lnTo>
                <a:lnTo>
                  <a:pt x="821" y="539"/>
                </a:lnTo>
                <a:lnTo>
                  <a:pt x="806" y="548"/>
                </a:lnTo>
                <a:lnTo>
                  <a:pt x="798" y="549"/>
                </a:lnTo>
                <a:lnTo>
                  <a:pt x="785" y="540"/>
                </a:lnTo>
                <a:lnTo>
                  <a:pt x="786" y="525"/>
                </a:lnTo>
                <a:lnTo>
                  <a:pt x="780" y="501"/>
                </a:lnTo>
                <a:lnTo>
                  <a:pt x="772" y="480"/>
                </a:lnTo>
                <a:lnTo>
                  <a:pt x="765" y="472"/>
                </a:lnTo>
                <a:lnTo>
                  <a:pt x="757" y="471"/>
                </a:lnTo>
                <a:lnTo>
                  <a:pt x="753" y="473"/>
                </a:lnTo>
                <a:lnTo>
                  <a:pt x="741" y="474"/>
                </a:lnTo>
                <a:lnTo>
                  <a:pt x="712" y="481"/>
                </a:lnTo>
                <a:lnTo>
                  <a:pt x="687" y="489"/>
                </a:lnTo>
                <a:lnTo>
                  <a:pt x="666" y="498"/>
                </a:lnTo>
                <a:lnTo>
                  <a:pt x="648" y="503"/>
                </a:lnTo>
                <a:lnTo>
                  <a:pt x="646" y="503"/>
                </a:lnTo>
                <a:lnTo>
                  <a:pt x="637" y="505"/>
                </a:lnTo>
                <a:lnTo>
                  <a:pt x="632" y="507"/>
                </a:lnTo>
                <a:lnTo>
                  <a:pt x="636" y="492"/>
                </a:lnTo>
                <a:lnTo>
                  <a:pt x="648" y="476"/>
                </a:lnTo>
                <a:lnTo>
                  <a:pt x="658" y="454"/>
                </a:lnTo>
                <a:lnTo>
                  <a:pt x="663" y="454"/>
                </a:lnTo>
                <a:lnTo>
                  <a:pt x="680" y="446"/>
                </a:lnTo>
                <a:lnTo>
                  <a:pt x="690" y="426"/>
                </a:lnTo>
                <a:lnTo>
                  <a:pt x="693" y="410"/>
                </a:lnTo>
                <a:lnTo>
                  <a:pt x="689" y="406"/>
                </a:lnTo>
                <a:lnTo>
                  <a:pt x="681" y="406"/>
                </a:lnTo>
                <a:lnTo>
                  <a:pt x="690" y="383"/>
                </a:lnTo>
                <a:lnTo>
                  <a:pt x="700" y="351"/>
                </a:lnTo>
                <a:lnTo>
                  <a:pt x="699" y="327"/>
                </a:lnTo>
                <a:lnTo>
                  <a:pt x="684" y="283"/>
                </a:lnTo>
                <a:lnTo>
                  <a:pt x="668" y="262"/>
                </a:lnTo>
                <a:lnTo>
                  <a:pt x="648" y="246"/>
                </a:lnTo>
                <a:lnTo>
                  <a:pt x="617" y="238"/>
                </a:lnTo>
                <a:lnTo>
                  <a:pt x="581" y="239"/>
                </a:lnTo>
                <a:lnTo>
                  <a:pt x="551" y="249"/>
                </a:lnTo>
                <a:lnTo>
                  <a:pt x="529" y="273"/>
                </a:lnTo>
                <a:lnTo>
                  <a:pt x="511" y="307"/>
                </a:lnTo>
                <a:lnTo>
                  <a:pt x="506" y="337"/>
                </a:lnTo>
                <a:lnTo>
                  <a:pt x="506" y="357"/>
                </a:lnTo>
                <a:lnTo>
                  <a:pt x="499" y="355"/>
                </a:lnTo>
                <a:lnTo>
                  <a:pt x="488" y="355"/>
                </a:lnTo>
                <a:lnTo>
                  <a:pt x="483" y="364"/>
                </a:lnTo>
                <a:lnTo>
                  <a:pt x="488" y="395"/>
                </a:lnTo>
                <a:lnTo>
                  <a:pt x="496" y="415"/>
                </a:lnTo>
                <a:lnTo>
                  <a:pt x="506" y="424"/>
                </a:lnTo>
                <a:lnTo>
                  <a:pt x="510" y="431"/>
                </a:lnTo>
                <a:lnTo>
                  <a:pt x="509" y="472"/>
                </a:lnTo>
                <a:lnTo>
                  <a:pt x="500" y="480"/>
                </a:lnTo>
                <a:lnTo>
                  <a:pt x="488" y="495"/>
                </a:lnTo>
                <a:lnTo>
                  <a:pt x="479" y="496"/>
                </a:lnTo>
                <a:lnTo>
                  <a:pt x="452" y="481"/>
                </a:lnTo>
                <a:lnTo>
                  <a:pt x="412" y="460"/>
                </a:lnTo>
                <a:lnTo>
                  <a:pt x="392" y="451"/>
                </a:lnTo>
                <a:lnTo>
                  <a:pt x="382" y="450"/>
                </a:lnTo>
                <a:lnTo>
                  <a:pt x="376" y="444"/>
                </a:lnTo>
                <a:lnTo>
                  <a:pt x="369" y="447"/>
                </a:lnTo>
                <a:lnTo>
                  <a:pt x="324" y="498"/>
                </a:lnTo>
                <a:lnTo>
                  <a:pt x="315" y="504"/>
                </a:lnTo>
                <a:lnTo>
                  <a:pt x="303" y="500"/>
                </a:lnTo>
                <a:lnTo>
                  <a:pt x="297" y="505"/>
                </a:lnTo>
                <a:lnTo>
                  <a:pt x="285" y="507"/>
                </a:lnTo>
                <a:lnTo>
                  <a:pt x="267" y="495"/>
                </a:lnTo>
                <a:lnTo>
                  <a:pt x="230" y="480"/>
                </a:lnTo>
                <a:lnTo>
                  <a:pt x="206" y="469"/>
                </a:lnTo>
                <a:lnTo>
                  <a:pt x="198" y="451"/>
                </a:lnTo>
                <a:lnTo>
                  <a:pt x="189" y="444"/>
                </a:lnTo>
                <a:lnTo>
                  <a:pt x="180" y="437"/>
                </a:lnTo>
                <a:lnTo>
                  <a:pt x="170" y="438"/>
                </a:lnTo>
                <a:lnTo>
                  <a:pt x="167" y="428"/>
                </a:lnTo>
                <a:lnTo>
                  <a:pt x="159" y="423"/>
                </a:lnTo>
                <a:lnTo>
                  <a:pt x="152" y="418"/>
                </a:lnTo>
                <a:lnTo>
                  <a:pt x="148" y="409"/>
                </a:lnTo>
                <a:lnTo>
                  <a:pt x="141" y="396"/>
                </a:lnTo>
                <a:lnTo>
                  <a:pt x="144" y="374"/>
                </a:lnTo>
                <a:lnTo>
                  <a:pt x="139" y="332"/>
                </a:lnTo>
                <a:lnTo>
                  <a:pt x="136" y="305"/>
                </a:lnTo>
                <a:lnTo>
                  <a:pt x="134" y="270"/>
                </a:lnTo>
                <a:lnTo>
                  <a:pt x="135" y="233"/>
                </a:lnTo>
                <a:lnTo>
                  <a:pt x="132" y="202"/>
                </a:lnTo>
                <a:lnTo>
                  <a:pt x="137" y="166"/>
                </a:lnTo>
                <a:lnTo>
                  <a:pt x="144" y="138"/>
                </a:lnTo>
                <a:lnTo>
                  <a:pt x="146" y="126"/>
                </a:lnTo>
                <a:lnTo>
                  <a:pt x="167" y="108"/>
                </a:lnTo>
                <a:lnTo>
                  <a:pt x="188" y="86"/>
                </a:lnTo>
                <a:lnTo>
                  <a:pt x="198" y="77"/>
                </a:lnTo>
                <a:lnTo>
                  <a:pt x="207" y="44"/>
                </a:lnTo>
                <a:lnTo>
                  <a:pt x="209" y="30"/>
                </a:lnTo>
                <a:lnTo>
                  <a:pt x="208" y="23"/>
                </a:lnTo>
                <a:lnTo>
                  <a:pt x="204" y="18"/>
                </a:lnTo>
                <a:lnTo>
                  <a:pt x="194" y="18"/>
                </a:lnTo>
                <a:lnTo>
                  <a:pt x="191" y="12"/>
                </a:lnTo>
                <a:lnTo>
                  <a:pt x="186" y="5"/>
                </a:lnTo>
                <a:lnTo>
                  <a:pt x="182" y="1"/>
                </a:lnTo>
                <a:lnTo>
                  <a:pt x="176" y="1"/>
                </a:lnTo>
                <a:lnTo>
                  <a:pt x="171" y="5"/>
                </a:lnTo>
                <a:lnTo>
                  <a:pt x="163" y="1"/>
                </a:lnTo>
                <a:lnTo>
                  <a:pt x="158" y="0"/>
                </a:lnTo>
                <a:lnTo>
                  <a:pt x="149" y="1"/>
                </a:lnTo>
                <a:lnTo>
                  <a:pt x="139" y="6"/>
                </a:lnTo>
                <a:lnTo>
                  <a:pt x="128" y="5"/>
                </a:lnTo>
                <a:lnTo>
                  <a:pt x="114" y="9"/>
                </a:lnTo>
                <a:lnTo>
                  <a:pt x="94" y="13"/>
                </a:lnTo>
                <a:lnTo>
                  <a:pt x="82" y="23"/>
                </a:lnTo>
                <a:lnTo>
                  <a:pt x="73" y="42"/>
                </a:lnTo>
                <a:lnTo>
                  <a:pt x="69" y="78"/>
                </a:lnTo>
                <a:lnTo>
                  <a:pt x="72" y="100"/>
                </a:lnTo>
                <a:lnTo>
                  <a:pt x="66" y="147"/>
                </a:lnTo>
                <a:lnTo>
                  <a:pt x="64" y="185"/>
                </a:lnTo>
                <a:lnTo>
                  <a:pt x="57" y="226"/>
                </a:lnTo>
                <a:lnTo>
                  <a:pt x="53" y="239"/>
                </a:lnTo>
                <a:lnTo>
                  <a:pt x="45" y="242"/>
                </a:lnTo>
                <a:lnTo>
                  <a:pt x="37" y="266"/>
                </a:lnTo>
                <a:lnTo>
                  <a:pt x="18" y="275"/>
                </a:lnTo>
                <a:lnTo>
                  <a:pt x="0" y="292"/>
                </a:lnTo>
                <a:lnTo>
                  <a:pt x="1" y="309"/>
                </a:lnTo>
                <a:lnTo>
                  <a:pt x="18" y="359"/>
                </a:lnTo>
                <a:lnTo>
                  <a:pt x="30" y="427"/>
                </a:lnTo>
                <a:lnTo>
                  <a:pt x="31" y="474"/>
                </a:lnTo>
                <a:lnTo>
                  <a:pt x="40" y="490"/>
                </a:lnTo>
                <a:lnTo>
                  <a:pt x="82" y="535"/>
                </a:lnTo>
                <a:lnTo>
                  <a:pt x="114" y="550"/>
                </a:lnTo>
                <a:lnTo>
                  <a:pt x="134" y="567"/>
                </a:lnTo>
                <a:lnTo>
                  <a:pt x="185" y="604"/>
                </a:lnTo>
                <a:lnTo>
                  <a:pt x="215" y="622"/>
                </a:lnTo>
                <a:lnTo>
                  <a:pt x="233" y="639"/>
                </a:lnTo>
                <a:lnTo>
                  <a:pt x="258" y="653"/>
                </a:lnTo>
                <a:lnTo>
                  <a:pt x="272" y="675"/>
                </a:lnTo>
                <a:lnTo>
                  <a:pt x="209" y="881"/>
                </a:lnTo>
                <a:lnTo>
                  <a:pt x="167" y="1005"/>
                </a:lnTo>
                <a:lnTo>
                  <a:pt x="146" y="1086"/>
                </a:lnTo>
                <a:lnTo>
                  <a:pt x="131" y="1156"/>
                </a:lnTo>
                <a:lnTo>
                  <a:pt x="128" y="1200"/>
                </a:lnTo>
                <a:lnTo>
                  <a:pt x="136" y="1231"/>
                </a:lnTo>
                <a:lnTo>
                  <a:pt x="154" y="1245"/>
                </a:lnTo>
                <a:lnTo>
                  <a:pt x="173" y="1245"/>
                </a:lnTo>
                <a:lnTo>
                  <a:pt x="206" y="1236"/>
                </a:lnTo>
                <a:lnTo>
                  <a:pt x="256" y="1213"/>
                </a:lnTo>
                <a:lnTo>
                  <a:pt x="298" y="1197"/>
                </a:lnTo>
                <a:lnTo>
                  <a:pt x="298" y="1197"/>
                </a:lnTo>
                <a:lnTo>
                  <a:pt x="329" y="1191"/>
                </a:lnTo>
                <a:lnTo>
                  <a:pt x="329" y="1191"/>
                </a:lnTo>
                <a:lnTo>
                  <a:pt x="344" y="1192"/>
                </a:lnTo>
                <a:lnTo>
                  <a:pt x="348" y="1317"/>
                </a:lnTo>
                <a:lnTo>
                  <a:pt x="350" y="1429"/>
                </a:lnTo>
                <a:lnTo>
                  <a:pt x="352" y="1522"/>
                </a:lnTo>
                <a:lnTo>
                  <a:pt x="352" y="1627"/>
                </a:lnTo>
                <a:lnTo>
                  <a:pt x="350" y="1745"/>
                </a:lnTo>
                <a:lnTo>
                  <a:pt x="352" y="1850"/>
                </a:lnTo>
                <a:lnTo>
                  <a:pt x="342" y="1958"/>
                </a:lnTo>
                <a:lnTo>
                  <a:pt x="334" y="2065"/>
                </a:lnTo>
                <a:lnTo>
                  <a:pt x="334" y="2138"/>
                </a:lnTo>
                <a:lnTo>
                  <a:pt x="334" y="2164"/>
                </a:lnTo>
                <a:lnTo>
                  <a:pt x="329" y="2174"/>
                </a:lnTo>
                <a:lnTo>
                  <a:pt x="324" y="2188"/>
                </a:lnTo>
                <a:lnTo>
                  <a:pt x="324" y="2215"/>
                </a:lnTo>
                <a:lnTo>
                  <a:pt x="324" y="2228"/>
                </a:lnTo>
                <a:lnTo>
                  <a:pt x="302" y="2267"/>
                </a:lnTo>
                <a:lnTo>
                  <a:pt x="287" y="2282"/>
                </a:lnTo>
                <a:lnTo>
                  <a:pt x="270" y="2312"/>
                </a:lnTo>
                <a:lnTo>
                  <a:pt x="265" y="2329"/>
                </a:lnTo>
                <a:lnTo>
                  <a:pt x="262" y="2344"/>
                </a:lnTo>
                <a:lnTo>
                  <a:pt x="267" y="2352"/>
                </a:lnTo>
                <a:lnTo>
                  <a:pt x="284" y="2359"/>
                </a:lnTo>
                <a:lnTo>
                  <a:pt x="305" y="2362"/>
                </a:lnTo>
                <a:lnTo>
                  <a:pt x="326" y="2361"/>
                </a:lnTo>
                <a:lnTo>
                  <a:pt x="351" y="2350"/>
                </a:lnTo>
                <a:lnTo>
                  <a:pt x="375" y="2336"/>
                </a:lnTo>
                <a:lnTo>
                  <a:pt x="383" y="2322"/>
                </a:lnTo>
                <a:lnTo>
                  <a:pt x="385" y="2307"/>
                </a:lnTo>
                <a:lnTo>
                  <a:pt x="400" y="2280"/>
                </a:lnTo>
                <a:lnTo>
                  <a:pt x="411" y="2276"/>
                </a:lnTo>
                <a:lnTo>
                  <a:pt x="424" y="2269"/>
                </a:lnTo>
                <a:lnTo>
                  <a:pt x="436" y="2263"/>
                </a:lnTo>
                <a:lnTo>
                  <a:pt x="438" y="2250"/>
                </a:lnTo>
                <a:lnTo>
                  <a:pt x="438" y="2237"/>
                </a:lnTo>
                <a:lnTo>
                  <a:pt x="466" y="2209"/>
                </a:lnTo>
                <a:lnTo>
                  <a:pt x="491" y="2141"/>
                </a:lnTo>
                <a:lnTo>
                  <a:pt x="500" y="2057"/>
                </a:lnTo>
                <a:lnTo>
                  <a:pt x="513" y="1934"/>
                </a:lnTo>
                <a:lnTo>
                  <a:pt x="511" y="1836"/>
                </a:lnTo>
                <a:lnTo>
                  <a:pt x="523" y="1683"/>
                </a:lnTo>
                <a:lnTo>
                  <a:pt x="540" y="1576"/>
                </a:lnTo>
                <a:lnTo>
                  <a:pt x="553" y="1493"/>
                </a:lnTo>
                <a:lnTo>
                  <a:pt x="568" y="1418"/>
                </a:lnTo>
                <a:lnTo>
                  <a:pt x="588" y="1493"/>
                </a:lnTo>
                <a:lnTo>
                  <a:pt x="614" y="1650"/>
                </a:lnTo>
                <a:lnTo>
                  <a:pt x="640" y="1754"/>
                </a:lnTo>
                <a:lnTo>
                  <a:pt x="655" y="1895"/>
                </a:lnTo>
                <a:lnTo>
                  <a:pt x="669" y="1998"/>
                </a:lnTo>
                <a:lnTo>
                  <a:pt x="678" y="2068"/>
                </a:lnTo>
                <a:lnTo>
                  <a:pt x="687" y="2133"/>
                </a:lnTo>
                <a:lnTo>
                  <a:pt x="700" y="2173"/>
                </a:lnTo>
                <a:lnTo>
                  <a:pt x="721" y="2203"/>
                </a:lnTo>
                <a:lnTo>
                  <a:pt x="730" y="2224"/>
                </a:lnTo>
                <a:lnTo>
                  <a:pt x="732" y="2239"/>
                </a:lnTo>
                <a:lnTo>
                  <a:pt x="748" y="2245"/>
                </a:lnTo>
                <a:lnTo>
                  <a:pt x="770" y="2257"/>
                </a:lnTo>
                <a:lnTo>
                  <a:pt x="780" y="2260"/>
                </a:lnTo>
                <a:lnTo>
                  <a:pt x="789" y="2281"/>
                </a:lnTo>
                <a:lnTo>
                  <a:pt x="811" y="2302"/>
                </a:lnTo>
                <a:lnTo>
                  <a:pt x="833" y="2314"/>
                </a:lnTo>
                <a:lnTo>
                  <a:pt x="866" y="2329"/>
                </a:lnTo>
                <a:lnTo>
                  <a:pt x="890" y="2329"/>
                </a:lnTo>
                <a:lnTo>
                  <a:pt x="908" y="2326"/>
                </a:lnTo>
                <a:lnTo>
                  <a:pt x="924" y="2318"/>
                </a:lnTo>
                <a:lnTo>
                  <a:pt x="925" y="2304"/>
                </a:lnTo>
                <a:lnTo>
                  <a:pt x="916" y="2278"/>
                </a:lnTo>
                <a:lnTo>
                  <a:pt x="899" y="2258"/>
                </a:lnTo>
                <a:lnTo>
                  <a:pt x="881" y="2235"/>
                </a:lnTo>
                <a:lnTo>
                  <a:pt x="870" y="2221"/>
                </a:lnTo>
                <a:lnTo>
                  <a:pt x="858" y="2212"/>
                </a:lnTo>
                <a:lnTo>
                  <a:pt x="851" y="2196"/>
                </a:lnTo>
                <a:lnTo>
                  <a:pt x="854" y="2168"/>
                </a:lnTo>
                <a:lnTo>
                  <a:pt x="848" y="2127"/>
                </a:lnTo>
                <a:lnTo>
                  <a:pt x="836" y="2093"/>
                </a:lnTo>
                <a:lnTo>
                  <a:pt x="816" y="2056"/>
                </a:lnTo>
                <a:lnTo>
                  <a:pt x="811" y="2021"/>
                </a:lnTo>
                <a:lnTo>
                  <a:pt x="815" y="1938"/>
                </a:lnTo>
                <a:lnTo>
                  <a:pt x="804" y="1836"/>
                </a:lnTo>
                <a:lnTo>
                  <a:pt x="795" y="1750"/>
                </a:lnTo>
                <a:lnTo>
                  <a:pt x="789" y="1668"/>
                </a:lnTo>
                <a:lnTo>
                  <a:pt x="792" y="1601"/>
                </a:lnTo>
                <a:lnTo>
                  <a:pt x="786" y="1513"/>
                </a:lnTo>
                <a:lnTo>
                  <a:pt x="788" y="1422"/>
                </a:lnTo>
                <a:lnTo>
                  <a:pt x="784" y="1349"/>
                </a:lnTo>
                <a:lnTo>
                  <a:pt x="776" y="1261"/>
                </a:lnTo>
                <a:lnTo>
                  <a:pt x="766" y="1206"/>
                </a:lnTo>
                <a:lnTo>
                  <a:pt x="763" y="1188"/>
                </a:lnTo>
                <a:lnTo>
                  <a:pt x="790" y="1192"/>
                </a:lnTo>
                <a:lnTo>
                  <a:pt x="810" y="1191"/>
                </a:lnTo>
                <a:lnTo>
                  <a:pt x="834" y="1191"/>
                </a:lnTo>
                <a:lnTo>
                  <a:pt x="847" y="1191"/>
                </a:lnTo>
                <a:lnTo>
                  <a:pt x="857" y="1211"/>
                </a:lnTo>
                <a:lnTo>
                  <a:pt x="872" y="1231"/>
                </a:lnTo>
                <a:lnTo>
                  <a:pt x="872" y="1231"/>
                </a:lnTo>
                <a:lnTo>
                  <a:pt x="883" y="1243"/>
                </a:lnTo>
                <a:lnTo>
                  <a:pt x="893" y="1259"/>
                </a:lnTo>
                <a:lnTo>
                  <a:pt x="893" y="1259"/>
                </a:lnTo>
                <a:lnTo>
                  <a:pt x="898" y="1269"/>
                </a:lnTo>
                <a:lnTo>
                  <a:pt x="903" y="1277"/>
                </a:lnTo>
                <a:lnTo>
                  <a:pt x="916" y="1283"/>
                </a:lnTo>
                <a:lnTo>
                  <a:pt x="926" y="1283"/>
                </a:lnTo>
                <a:lnTo>
                  <a:pt x="919" y="1250"/>
                </a:lnTo>
                <a:lnTo>
                  <a:pt x="901" y="1119"/>
                </a:lnTo>
                <a:lnTo>
                  <a:pt x="887" y="1007"/>
                </a:lnTo>
                <a:lnTo>
                  <a:pt x="861" y="872"/>
                </a:lnTo>
                <a:lnTo>
                  <a:pt x="847" y="789"/>
                </a:lnTo>
                <a:lnTo>
                  <a:pt x="842" y="712"/>
                </a:lnTo>
                <a:lnTo>
                  <a:pt x="839" y="690"/>
                </a:lnTo>
                <a:lnTo>
                  <a:pt x="863" y="688"/>
                </a:lnTo>
                <a:lnTo>
                  <a:pt x="914" y="675"/>
                </a:lnTo>
                <a:lnTo>
                  <a:pt x="950" y="652"/>
                </a:lnTo>
                <a:lnTo>
                  <a:pt x="997" y="631"/>
                </a:lnTo>
                <a:lnTo>
                  <a:pt x="997" y="631"/>
                </a:lnTo>
                <a:lnTo>
                  <a:pt x="1015" y="621"/>
                </a:lnTo>
                <a:lnTo>
                  <a:pt x="1034" y="609"/>
                </a:lnTo>
                <a:lnTo>
                  <a:pt x="1034" y="609"/>
                </a:lnTo>
                <a:lnTo>
                  <a:pt x="1063" y="597"/>
                </a:lnTo>
                <a:lnTo>
                  <a:pt x="1090" y="584"/>
                </a:lnTo>
                <a:lnTo>
                  <a:pt x="1090" y="584"/>
                </a:lnTo>
                <a:lnTo>
                  <a:pt x="1100" y="577"/>
                </a:lnTo>
                <a:lnTo>
                  <a:pt x="1109" y="572"/>
                </a:lnTo>
                <a:lnTo>
                  <a:pt x="1120" y="545"/>
                </a:lnTo>
                <a:lnTo>
                  <a:pt x="1127" y="496"/>
                </a:lnTo>
                <a:lnTo>
                  <a:pt x="1144" y="455"/>
                </a:lnTo>
                <a:lnTo>
                  <a:pt x="1158" y="417"/>
                </a:lnTo>
                <a:lnTo>
                  <a:pt x="1165" y="405"/>
                </a:lnTo>
                <a:lnTo>
                  <a:pt x="1168" y="397"/>
                </a:lnTo>
                <a:lnTo>
                  <a:pt x="1159" y="383"/>
                </a:lnTo>
                <a:close/>
                <a:moveTo>
                  <a:pt x="131" y="253"/>
                </a:moveTo>
                <a:lnTo>
                  <a:pt x="123" y="261"/>
                </a:lnTo>
                <a:lnTo>
                  <a:pt x="105" y="273"/>
                </a:lnTo>
                <a:lnTo>
                  <a:pt x="67" y="283"/>
                </a:lnTo>
                <a:lnTo>
                  <a:pt x="35" y="291"/>
                </a:lnTo>
                <a:lnTo>
                  <a:pt x="36" y="283"/>
                </a:lnTo>
                <a:lnTo>
                  <a:pt x="46" y="246"/>
                </a:lnTo>
                <a:lnTo>
                  <a:pt x="55" y="244"/>
                </a:lnTo>
                <a:lnTo>
                  <a:pt x="80" y="239"/>
                </a:lnTo>
                <a:lnTo>
                  <a:pt x="117" y="233"/>
                </a:lnTo>
                <a:lnTo>
                  <a:pt x="132" y="230"/>
                </a:lnTo>
                <a:lnTo>
                  <a:pt x="131" y="253"/>
                </a:lnTo>
                <a:close/>
                <a:moveTo>
                  <a:pt x="740" y="1121"/>
                </a:moveTo>
                <a:lnTo>
                  <a:pt x="714" y="1135"/>
                </a:lnTo>
                <a:lnTo>
                  <a:pt x="684" y="1143"/>
                </a:lnTo>
                <a:lnTo>
                  <a:pt x="659" y="1151"/>
                </a:lnTo>
                <a:lnTo>
                  <a:pt x="617" y="1155"/>
                </a:lnTo>
                <a:lnTo>
                  <a:pt x="590" y="1153"/>
                </a:lnTo>
                <a:lnTo>
                  <a:pt x="580" y="1045"/>
                </a:lnTo>
                <a:lnTo>
                  <a:pt x="578" y="874"/>
                </a:lnTo>
                <a:lnTo>
                  <a:pt x="581" y="762"/>
                </a:lnTo>
                <a:lnTo>
                  <a:pt x="583" y="684"/>
                </a:lnTo>
                <a:lnTo>
                  <a:pt x="585" y="651"/>
                </a:lnTo>
                <a:lnTo>
                  <a:pt x="582" y="639"/>
                </a:lnTo>
                <a:lnTo>
                  <a:pt x="576" y="626"/>
                </a:lnTo>
                <a:lnTo>
                  <a:pt x="583" y="598"/>
                </a:lnTo>
                <a:lnTo>
                  <a:pt x="594" y="579"/>
                </a:lnTo>
                <a:lnTo>
                  <a:pt x="587" y="566"/>
                </a:lnTo>
                <a:lnTo>
                  <a:pt x="572" y="567"/>
                </a:lnTo>
                <a:lnTo>
                  <a:pt x="560" y="566"/>
                </a:lnTo>
                <a:lnTo>
                  <a:pt x="546" y="590"/>
                </a:lnTo>
                <a:lnTo>
                  <a:pt x="554" y="612"/>
                </a:lnTo>
                <a:lnTo>
                  <a:pt x="554" y="629"/>
                </a:lnTo>
                <a:lnTo>
                  <a:pt x="542" y="651"/>
                </a:lnTo>
                <a:lnTo>
                  <a:pt x="528" y="768"/>
                </a:lnTo>
                <a:lnTo>
                  <a:pt x="519" y="944"/>
                </a:lnTo>
                <a:lnTo>
                  <a:pt x="517" y="1054"/>
                </a:lnTo>
                <a:lnTo>
                  <a:pt x="517" y="1148"/>
                </a:lnTo>
                <a:lnTo>
                  <a:pt x="497" y="1146"/>
                </a:lnTo>
                <a:lnTo>
                  <a:pt x="472" y="1134"/>
                </a:lnTo>
                <a:lnTo>
                  <a:pt x="439" y="1122"/>
                </a:lnTo>
                <a:lnTo>
                  <a:pt x="411" y="1111"/>
                </a:lnTo>
                <a:lnTo>
                  <a:pt x="396" y="1101"/>
                </a:lnTo>
                <a:lnTo>
                  <a:pt x="361" y="845"/>
                </a:lnTo>
                <a:lnTo>
                  <a:pt x="425" y="751"/>
                </a:lnTo>
                <a:lnTo>
                  <a:pt x="455" y="703"/>
                </a:lnTo>
                <a:lnTo>
                  <a:pt x="474" y="669"/>
                </a:lnTo>
                <a:lnTo>
                  <a:pt x="486" y="642"/>
                </a:lnTo>
                <a:lnTo>
                  <a:pt x="497" y="598"/>
                </a:lnTo>
                <a:lnTo>
                  <a:pt x="492" y="553"/>
                </a:lnTo>
                <a:lnTo>
                  <a:pt x="488" y="527"/>
                </a:lnTo>
                <a:lnTo>
                  <a:pt x="482" y="510"/>
                </a:lnTo>
                <a:lnTo>
                  <a:pt x="506" y="480"/>
                </a:lnTo>
                <a:lnTo>
                  <a:pt x="518" y="501"/>
                </a:lnTo>
                <a:lnTo>
                  <a:pt x="553" y="534"/>
                </a:lnTo>
                <a:lnTo>
                  <a:pt x="572" y="553"/>
                </a:lnTo>
                <a:lnTo>
                  <a:pt x="587" y="553"/>
                </a:lnTo>
                <a:lnTo>
                  <a:pt x="603" y="537"/>
                </a:lnTo>
                <a:lnTo>
                  <a:pt x="619" y="523"/>
                </a:lnTo>
                <a:lnTo>
                  <a:pt x="630" y="514"/>
                </a:lnTo>
                <a:lnTo>
                  <a:pt x="628" y="555"/>
                </a:lnTo>
                <a:lnTo>
                  <a:pt x="630" y="630"/>
                </a:lnTo>
                <a:lnTo>
                  <a:pt x="641" y="720"/>
                </a:lnTo>
                <a:lnTo>
                  <a:pt x="684" y="847"/>
                </a:lnTo>
                <a:lnTo>
                  <a:pt x="716" y="897"/>
                </a:lnTo>
                <a:lnTo>
                  <a:pt x="750" y="960"/>
                </a:lnTo>
                <a:lnTo>
                  <a:pt x="749" y="1009"/>
                </a:lnTo>
                <a:lnTo>
                  <a:pt x="749" y="1063"/>
                </a:lnTo>
                <a:lnTo>
                  <a:pt x="753" y="1090"/>
                </a:lnTo>
                <a:lnTo>
                  <a:pt x="740" y="1121"/>
                </a:lnTo>
                <a:close/>
                <a:moveTo>
                  <a:pt x="1114" y="388"/>
                </a:moveTo>
                <a:lnTo>
                  <a:pt x="1093" y="379"/>
                </a:lnTo>
                <a:lnTo>
                  <a:pt x="1070" y="372"/>
                </a:lnTo>
                <a:lnTo>
                  <a:pt x="1045" y="359"/>
                </a:lnTo>
                <a:lnTo>
                  <a:pt x="1040" y="343"/>
                </a:lnTo>
                <a:lnTo>
                  <a:pt x="1041" y="323"/>
                </a:lnTo>
                <a:lnTo>
                  <a:pt x="1050" y="325"/>
                </a:lnTo>
                <a:lnTo>
                  <a:pt x="1065" y="333"/>
                </a:lnTo>
                <a:lnTo>
                  <a:pt x="1091" y="343"/>
                </a:lnTo>
                <a:lnTo>
                  <a:pt x="1113" y="351"/>
                </a:lnTo>
                <a:lnTo>
                  <a:pt x="1120" y="352"/>
                </a:lnTo>
                <a:lnTo>
                  <a:pt x="1126" y="366"/>
                </a:lnTo>
                <a:lnTo>
                  <a:pt x="1131" y="393"/>
                </a:lnTo>
                <a:lnTo>
                  <a:pt x="1114" y="38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51384" y="1124744"/>
            <a:ext cx="11089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latin typeface="HY견고딕" pitchFamily="18" charset="-127"/>
                <a:ea typeface="HY견고딕" pitchFamily="18" charset="-127"/>
              </a:rPr>
              <a:t>취업서</a:t>
            </a:r>
            <a:r>
              <a:rPr lang="ko-KR" altLang="en-US" sz="4000">
                <a:latin typeface="HY견고딕" pitchFamily="18" charset="-127"/>
                <a:ea typeface="HY견고딕" pitchFamily="18" charset="-127"/>
              </a:rPr>
              <a:t>류</a:t>
            </a:r>
            <a:r>
              <a:rPr lang="ko-KR" altLang="en-US" sz="4000" smtClean="0"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유일한 목적은 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[ </a:t>
            </a:r>
            <a:r>
              <a:rPr lang="ko-KR" altLang="en-US" sz="5400" dirty="0" smtClean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취업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]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 위한 것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4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3432" y="2780928"/>
            <a:ext cx="9001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입사지원서가 통과되지 않으면</a:t>
            </a:r>
            <a:r>
              <a:rPr lang="en-US" altLang="ko-KR" sz="2800" b="1" dirty="0" smtClean="0"/>
              <a:t>?</a:t>
            </a:r>
          </a:p>
          <a:p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능력을 갖춘 사람일지라도 능력을 펼칠 수 있는 기회를 박탈 당한다</a:t>
            </a:r>
            <a:r>
              <a:rPr lang="en-US" altLang="ko-KR" b="1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가슴 속에 품었던 꿈의 직장을 가슴 속에 간직만한 채로 살아간다</a:t>
            </a:r>
            <a:r>
              <a:rPr lang="en-US" altLang="ko-KR" b="1" dirty="0" smtClean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다음 입사지원서를 작성하기 위한 시간과 노력이 다시 투자 된다</a:t>
            </a:r>
            <a:r>
              <a:rPr lang="en-US" altLang="ko-KR" b="1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/>
            <a:r>
              <a:rPr lang="en-US" altLang="ko-KR" b="1" dirty="0" smtClean="0"/>
              <a:t>  → </a:t>
            </a:r>
            <a:r>
              <a:rPr lang="ko-KR" altLang="en-US" b="1" dirty="0" smtClean="0"/>
              <a:t>비록 한 장의 입사지원서이지만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내 인생에 찾아온 기회란 마음으로 작성한다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87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이력서의 중요성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2667131" y="2950787"/>
            <a:ext cx="7406223" cy="1512168"/>
          </a:xfrm>
          <a:prstGeom prst="rect">
            <a:avLst/>
          </a:prstGeom>
          <a:solidFill>
            <a:schemeClr val="tx1">
              <a:lumMod val="50000"/>
              <a:lumOff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3736650" y="3229527"/>
            <a:ext cx="6256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 smtClean="0">
                <a:solidFill>
                  <a:srgbClr val="1DB2D5"/>
                </a:solidFill>
                <a:latin typeface="+mn-ea"/>
                <a:cs typeface="Arial" pitchFamily="34" charset="0"/>
              </a:rPr>
              <a:t>이력서와 자기소개서의 정성을 들이는 것은 입사의 첫 단추</a:t>
            </a:r>
            <a:endParaRPr kumimoji="0" lang="en-US" altLang="ko-KR" b="1" kern="0" dirty="0">
              <a:solidFill>
                <a:srgbClr val="1DB2D5"/>
              </a:solidFill>
              <a:latin typeface="+mn-ea"/>
              <a:cs typeface="Arial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4003062" y="3739739"/>
            <a:ext cx="5648845" cy="3631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이력서는 자신의 가치를 평가 받는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아주 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중요한 </a:t>
            </a:r>
            <a:r>
              <a:rPr lang="ko-KR" altLang="en-US" sz="1600" dirty="0">
                <a:solidFill>
                  <a:srgbClr val="A50021"/>
                </a:solidFill>
                <a:latin typeface="맑은 고딕" pitchFamily="50" charset="-127"/>
                <a:ea typeface="맑은 고딕" pitchFamily="50" charset="-127"/>
              </a:rPr>
              <a:t>마케팅 도구</a:t>
            </a:r>
            <a:r>
              <a:rPr lang="ko-KR" altLang="en-US" sz="1600" b="0" dirty="0">
                <a:solidFill>
                  <a:srgbClr val="008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719736" y="4797152"/>
            <a:ext cx="6984776" cy="1440160"/>
          </a:xfrm>
          <a:prstGeom prst="rect">
            <a:avLst/>
          </a:prstGeom>
          <a:solidFill>
            <a:schemeClr val="tx1">
              <a:lumMod val="50000"/>
              <a:lumOff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7888" y="5158933"/>
            <a:ext cx="568166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 smtClean="0">
                <a:solidFill>
                  <a:srgbClr val="3C73AC"/>
                </a:solidFill>
                <a:latin typeface="+mn-ea"/>
                <a:cs typeface="Arial" pitchFamily="34" charset="0"/>
              </a:rPr>
              <a:t>자신의 실력을 잘 드러내 보여 긍정적인 </a:t>
            </a:r>
            <a:r>
              <a:rPr lang="ko-KR" altLang="en-US" b="1" kern="0" dirty="0" smtClean="0">
                <a:solidFill>
                  <a:srgbClr val="3C73AC"/>
                </a:solidFill>
                <a:latin typeface="+mn-ea"/>
                <a:cs typeface="Arial" pitchFamily="34" charset="0"/>
              </a:rPr>
              <a:t>첫인상을 </a:t>
            </a:r>
            <a:endParaRPr lang="en-US" altLang="ko-KR" b="1" kern="0" dirty="0" smtClean="0">
              <a:solidFill>
                <a:srgbClr val="3C73AC"/>
              </a:solidFill>
              <a:latin typeface="+mn-ea"/>
              <a:cs typeface="Arial" pitchFamily="34" charset="0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 smtClean="0">
                <a:solidFill>
                  <a:srgbClr val="3C73AC"/>
                </a:solidFill>
                <a:latin typeface="+mn-ea"/>
                <a:cs typeface="Arial" pitchFamily="34" charset="0"/>
              </a:rPr>
              <a:t>남길 수 있도록 한다</a:t>
            </a:r>
            <a:r>
              <a:rPr kumimoji="0" lang="en-US" altLang="ko-KR" b="1" kern="0" dirty="0" smtClean="0">
                <a:solidFill>
                  <a:srgbClr val="3C73AC"/>
                </a:solidFill>
                <a:latin typeface="+mn-ea"/>
                <a:cs typeface="Arial" pitchFamily="34" charset="0"/>
              </a:rPr>
              <a:t>.</a:t>
            </a:r>
            <a:endParaRPr kumimoji="0" lang="en-US" altLang="ko-KR" b="1" kern="0" dirty="0">
              <a:solidFill>
                <a:srgbClr val="3C73AC"/>
              </a:solidFill>
              <a:latin typeface="+mn-ea"/>
              <a:cs typeface="Arial" pitchFamily="34" charset="0"/>
            </a:endParaRPr>
          </a:p>
        </p:txBody>
      </p:sp>
      <p:grpSp>
        <p:nvGrpSpPr>
          <p:cNvPr id="33" name="그룹 39"/>
          <p:cNvGrpSpPr>
            <a:grpSpLocks/>
          </p:cNvGrpSpPr>
          <p:nvPr/>
        </p:nvGrpSpPr>
        <p:grpSpPr bwMode="auto">
          <a:xfrm>
            <a:off x="10289378" y="2211076"/>
            <a:ext cx="1008112" cy="1512168"/>
            <a:chOff x="1907704" y="2420888"/>
            <a:chExt cx="1031112" cy="1196821"/>
          </a:xfrm>
        </p:grpSpPr>
        <p:sp>
          <p:nvSpPr>
            <p:cNvPr id="34" name="타원 33"/>
            <p:cNvSpPr/>
            <p:nvPr/>
          </p:nvSpPr>
          <p:spPr>
            <a:xfrm>
              <a:off x="1907704" y="3323107"/>
              <a:ext cx="1031112" cy="29460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85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pic>
          <p:nvPicPr>
            <p:cNvPr id="35" name="그림 34" descr="Untitled-1.png"/>
            <p:cNvPicPr>
              <a:picLocks noChangeAspect="1"/>
            </p:cNvPicPr>
            <p:nvPr/>
          </p:nvPicPr>
          <p:blipFill>
            <a:blip r:embed="rId2" cstate="print">
              <a:lum bright="-4000" contrast="14000"/>
            </a:blip>
            <a:stretch>
              <a:fillRect/>
            </a:stretch>
          </p:blipFill>
          <p:spPr>
            <a:xfrm>
              <a:off x="2174688" y="2420888"/>
              <a:ext cx="742033" cy="1104758"/>
            </a:xfrm>
            <a:prstGeom prst="rect">
              <a:avLst/>
            </a:prstGeom>
            <a:effectLst>
              <a:outerShdw blurRad="38100" dist="12700" sx="102000" sy="102000" algn="ctr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7" name="그룹 46"/>
          <p:cNvGrpSpPr/>
          <p:nvPr/>
        </p:nvGrpSpPr>
        <p:grpSpPr>
          <a:xfrm>
            <a:off x="1271464" y="1202258"/>
            <a:ext cx="7957162" cy="1440160"/>
            <a:chOff x="1468120" y="1202258"/>
            <a:chExt cx="7957162" cy="1440160"/>
          </a:xfrm>
        </p:grpSpPr>
        <p:sp>
          <p:nvSpPr>
            <p:cNvPr id="5" name="직사각형 4"/>
            <p:cNvSpPr/>
            <p:nvPr/>
          </p:nvSpPr>
          <p:spPr>
            <a:xfrm>
              <a:off x="2224482" y="1202258"/>
              <a:ext cx="7200800" cy="144016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3632" y="1346274"/>
              <a:ext cx="5681663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 smtClean="0">
                  <a:solidFill>
                    <a:srgbClr val="3C73AC"/>
                  </a:solidFill>
                  <a:latin typeface="+mn-ea"/>
                  <a:cs typeface="Arial" pitchFamily="34" charset="0"/>
                </a:rPr>
                <a:t>구직자와 채용담당자와의 첫만남</a:t>
              </a:r>
              <a:endParaRPr kumimoji="0" lang="en-US" altLang="ko-KR" b="1" kern="0" dirty="0">
                <a:solidFill>
                  <a:srgbClr val="3C73AC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448618" y="1686127"/>
              <a:ext cx="5245347" cy="7402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ko-KR" altLang="en-US" sz="1600" b="0" dirty="0">
                  <a:latin typeface="맑은 고딕" pitchFamily="50" charset="-127"/>
                  <a:ea typeface="맑은 고딕" pitchFamily="50" charset="-127"/>
                </a:rPr>
                <a:t>채용담당자가 </a:t>
              </a:r>
              <a:r>
                <a:rPr lang="en-US" altLang="ko-KR" sz="1600" b="0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600" b="0" dirty="0">
                  <a:latin typeface="맑은 고딕" pitchFamily="50" charset="-127"/>
                  <a:ea typeface="맑은 고딕" pitchFamily="50" charset="-127"/>
                </a:rPr>
                <a:t>장의 이력서를 검토하는데 걸리는 시간 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600" b="0" dirty="0">
                  <a:latin typeface="맑은 고딕" pitchFamily="50" charset="-127"/>
                  <a:ea typeface="맑은 고딕" pitchFamily="50" charset="-127"/>
                </a:rPr>
                <a:t>평균 </a:t>
              </a:r>
              <a:r>
                <a:rPr lang="en-US" altLang="ko-KR" sz="1600" dirty="0">
                  <a:solidFill>
                    <a:srgbClr val="A5002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600" dirty="0">
                  <a:solidFill>
                    <a:srgbClr val="A50021"/>
                  </a:solidFill>
                  <a:latin typeface="맑은 고딕" pitchFamily="50" charset="-127"/>
                  <a:ea typeface="맑은 고딕" pitchFamily="50" charset="-127"/>
                </a:rPr>
                <a:t>초</a:t>
              </a:r>
              <a:r>
                <a:rPr lang="ko-KR" altLang="en-US" sz="1600" b="0" dirty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b="0" dirty="0">
                  <a:latin typeface="맑은 고딕" pitchFamily="50" charset="-127"/>
                  <a:ea typeface="맑은 고딕" pitchFamily="50" charset="-127"/>
                </a:rPr>
                <a:t>짧은 시간 안에 취업의 당락이 결정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1468120" y="1238849"/>
              <a:ext cx="1872208" cy="1398063"/>
              <a:chOff x="1468120" y="1238849"/>
              <a:chExt cx="1872208" cy="1398063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1468120" y="1238849"/>
                <a:ext cx="1872208" cy="1398063"/>
              </a:xfrm>
              <a:prstGeom prst="roundRect">
                <a:avLst>
                  <a:gd name="adj" fmla="val 10788"/>
                </a:avLst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25"/>
              <p:cNvSpPr txBox="1">
                <a:spLocks noChangeArrowheads="1"/>
              </p:cNvSpPr>
              <p:nvPr/>
            </p:nvSpPr>
            <p:spPr bwMode="auto">
              <a:xfrm>
                <a:off x="2077365" y="1789904"/>
                <a:ext cx="778275" cy="2709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2400" b="1" dirty="0" smtClean="0">
                    <a:latin typeface="+mn-ea"/>
                    <a:cs typeface="Arial" pitchFamily="34" charset="0"/>
                  </a:rPr>
                  <a:t>왜</a:t>
                </a:r>
                <a:r>
                  <a:rPr lang="en-US" altLang="ko-KR" sz="2400" b="1" dirty="0" smtClean="0">
                    <a:latin typeface="+mn-ea"/>
                    <a:cs typeface="Arial" pitchFamily="34" charset="0"/>
                  </a:rPr>
                  <a:t>?</a:t>
                </a:r>
                <a:endParaRPr kumimoji="0" lang="en-US" altLang="ko-KR" sz="2400" b="1" dirty="0">
                  <a:latin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1847528" y="2996952"/>
            <a:ext cx="1872208" cy="1398063"/>
            <a:chOff x="1468120" y="1238849"/>
            <a:chExt cx="1872208" cy="1398063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468120" y="1238849"/>
              <a:ext cx="1872208" cy="1398063"/>
            </a:xfrm>
            <a:prstGeom prst="roundRect">
              <a:avLst>
                <a:gd name="adj" fmla="val 10788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25"/>
            <p:cNvSpPr txBox="1">
              <a:spLocks noChangeArrowheads="1"/>
            </p:cNvSpPr>
            <p:nvPr/>
          </p:nvSpPr>
          <p:spPr bwMode="auto">
            <a:xfrm>
              <a:off x="2077365" y="1789904"/>
              <a:ext cx="778275" cy="270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2400" b="1" dirty="0" smtClean="0">
                  <a:latin typeface="+mn-ea"/>
                  <a:cs typeface="Arial" pitchFamily="34" charset="0"/>
                </a:rPr>
                <a:t>그 정도로</a:t>
              </a:r>
              <a:r>
                <a:rPr lang="en-US" altLang="ko-KR" sz="2400" b="1" dirty="0" smtClean="0">
                  <a:latin typeface="+mn-ea"/>
                  <a:cs typeface="Arial" pitchFamily="34" charset="0"/>
                </a:rPr>
                <a:t>?</a:t>
              </a:r>
              <a:endParaRPr kumimoji="0" lang="en-US" altLang="ko-KR" sz="2400" b="1" dirty="0">
                <a:latin typeface="+mn-ea"/>
                <a:cs typeface="Arial" pitchFamily="34" charset="0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855640" y="4839249"/>
            <a:ext cx="1872208" cy="1398063"/>
            <a:chOff x="1468120" y="1238849"/>
            <a:chExt cx="1872208" cy="1398063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468120" y="1238849"/>
              <a:ext cx="1872208" cy="1398063"/>
            </a:xfrm>
            <a:prstGeom prst="roundRect">
              <a:avLst>
                <a:gd name="adj" fmla="val 10788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25"/>
            <p:cNvSpPr txBox="1">
              <a:spLocks noChangeArrowheads="1"/>
            </p:cNvSpPr>
            <p:nvPr/>
          </p:nvSpPr>
          <p:spPr bwMode="auto">
            <a:xfrm>
              <a:off x="2077365" y="1789904"/>
              <a:ext cx="778275" cy="270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2400" b="1" dirty="0" smtClean="0">
                  <a:latin typeface="+mn-ea"/>
                  <a:cs typeface="Arial" pitchFamily="34" charset="0"/>
                </a:rPr>
                <a:t>그래서</a:t>
              </a:r>
              <a:endParaRPr lang="en-US" altLang="ko-KR" sz="2400" b="1" dirty="0" smtClean="0">
                <a:latin typeface="+mn-ea"/>
                <a:cs typeface="Arial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ko-KR" altLang="en-US" sz="2400" b="1" dirty="0" smtClean="0">
                  <a:latin typeface="+mn-ea"/>
                  <a:cs typeface="Arial" pitchFamily="34" charset="0"/>
                </a:rPr>
                <a:t>어떻</a:t>
              </a:r>
              <a:r>
                <a:rPr lang="ko-KR" altLang="en-US" sz="2400" b="1" dirty="0">
                  <a:latin typeface="+mn-ea"/>
                  <a:cs typeface="Arial" pitchFamily="34" charset="0"/>
                </a:rPr>
                <a:t>게</a:t>
              </a:r>
              <a:r>
                <a:rPr lang="en-US" altLang="ko-KR" sz="2400" b="1" dirty="0" smtClean="0">
                  <a:latin typeface="+mn-ea"/>
                  <a:cs typeface="Arial" pitchFamily="34" charset="0"/>
                </a:rPr>
                <a:t>?</a:t>
              </a:r>
              <a:endParaRPr kumimoji="0" lang="en-US" altLang="ko-KR" sz="2400" b="1" dirty="0">
                <a:latin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4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이력서의 중요성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4" name="그룹 47"/>
          <p:cNvGrpSpPr>
            <a:grpSpLocks/>
          </p:cNvGrpSpPr>
          <p:nvPr/>
        </p:nvGrpSpPr>
        <p:grpSpPr bwMode="auto">
          <a:xfrm>
            <a:off x="1703512" y="1916832"/>
            <a:ext cx="3840163" cy="3303588"/>
            <a:chOff x="254000" y="2314575"/>
            <a:chExt cx="3840163" cy="3303588"/>
          </a:xfrm>
        </p:grpSpPr>
        <p:sp>
          <p:nvSpPr>
            <p:cNvPr id="5" name="자유형 4"/>
            <p:cNvSpPr/>
            <p:nvPr/>
          </p:nvSpPr>
          <p:spPr bwMode="auto">
            <a:xfrm>
              <a:off x="3094038" y="3421063"/>
              <a:ext cx="1000125" cy="1357312"/>
            </a:xfrm>
            <a:custGeom>
              <a:avLst/>
              <a:gdLst>
                <a:gd name="connsiteX0" fmla="*/ 638628 w 638628"/>
                <a:gd name="connsiteY0" fmla="*/ 914400 h 914400"/>
                <a:gd name="connsiteX1" fmla="*/ 624114 w 638628"/>
                <a:gd name="connsiteY1" fmla="*/ 0 h 914400"/>
                <a:gd name="connsiteX2" fmla="*/ 0 w 638628"/>
                <a:gd name="connsiteY2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8" h="914400">
                  <a:moveTo>
                    <a:pt x="638628" y="914400"/>
                  </a:moveTo>
                  <a:lnTo>
                    <a:pt x="624114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33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hangingPunct="0">
                <a:lnSpc>
                  <a:spcPct val="110000"/>
                </a:lnSpc>
                <a:defRPr/>
              </a:pPr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6" name="그림 18" descr="04 copy.png"/>
            <p:cNvPicPr>
              <a:picLocks noChangeAspect="1"/>
            </p:cNvPicPr>
            <p:nvPr/>
          </p:nvPicPr>
          <p:blipFill>
            <a:blip r:embed="rId2" cstate="print">
              <a:lum bright="-10000" contras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00" y="2314575"/>
              <a:ext cx="3381375" cy="3303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그룹 69"/>
            <p:cNvGrpSpPr>
              <a:grpSpLocks/>
            </p:cNvGrpSpPr>
            <p:nvPr/>
          </p:nvGrpSpPr>
          <p:grpSpPr bwMode="auto">
            <a:xfrm>
              <a:off x="576263" y="2832100"/>
              <a:ext cx="2711450" cy="403225"/>
              <a:chOff x="171450" y="5473700"/>
              <a:chExt cx="2711450" cy="519351"/>
            </a:xfrm>
          </p:grpSpPr>
          <p:sp>
            <p:nvSpPr>
              <p:cNvPr id="17" name="AutoShape 68"/>
              <p:cNvSpPr>
                <a:spLocks noChangeArrowheads="1"/>
              </p:cNvSpPr>
              <p:nvPr/>
            </p:nvSpPr>
            <p:spPr bwMode="auto">
              <a:xfrm>
                <a:off x="171450" y="5473700"/>
                <a:ext cx="2711450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254000"/>
              </a:sp3d>
            </p:spPr>
            <p:txBody>
              <a:bodyPr wrap="none" anchor="ctr"/>
              <a:lstStyle/>
              <a:p>
                <a:pPr algn="ctr" eaLnBrk="0" hangingPunct="0">
                  <a:lnSpc>
                    <a:spcPct val="110000"/>
                  </a:lnSpc>
                  <a:defRPr/>
                </a:pPr>
                <a:endParaRPr kumimoji="1" lang="ko-KR" altLang="en-US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18" name="AutoShape 66"/>
              <p:cNvSpPr>
                <a:spLocks noChangeArrowheads="1"/>
              </p:cNvSpPr>
              <p:nvPr/>
            </p:nvSpPr>
            <p:spPr bwMode="auto">
              <a:xfrm>
                <a:off x="328718" y="5489575"/>
                <a:ext cx="2371671" cy="2349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60001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110000"/>
                  </a:lnSpc>
                </a:pPr>
                <a:endParaRPr kumimoji="1" lang="ko-KR" altLang="en-US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920750" y="2816225"/>
              <a:ext cx="1857375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50000"/>
                </a:spcBef>
              </a:pPr>
              <a:r>
                <a:rPr lang="ko-KR" altLang="en-US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지원자 입장에서</a:t>
              </a:r>
              <a:endPara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542032" y="3243263"/>
              <a:ext cx="2552006" cy="56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마케팅 도구 </a:t>
              </a:r>
              <a:endParaRPr lang="en-US" altLang="ko-KR" sz="1400" b="1" dirty="0">
                <a:solidFill>
                  <a:srgbClr val="33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400" b="1" dirty="0" smtClean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  : </a:t>
              </a:r>
              <a:r>
                <a:rPr lang="ko-KR" altLang="en-US" sz="1400" b="1" dirty="0" smtClean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나란 </a:t>
              </a:r>
              <a:r>
                <a:rPr lang="ko-KR" altLang="en-US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사람은 이런 사람</a:t>
              </a: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542032" y="3754735"/>
              <a:ext cx="3128266" cy="56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설명서</a:t>
              </a:r>
              <a:endParaRPr lang="en-US" altLang="ko-KR" sz="1400" b="1" dirty="0">
                <a:solidFill>
                  <a:srgbClr val="33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</a:t>
              </a:r>
              <a:r>
                <a:rPr lang="en-US" altLang="ko-KR" sz="1400" b="1" dirty="0" smtClean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 : </a:t>
              </a:r>
              <a:r>
                <a:rPr lang="ko-KR" altLang="en-US" sz="1400" b="1" dirty="0" smtClean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나를 </a:t>
              </a:r>
              <a:r>
                <a:rPr lang="ko-KR" altLang="en-US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어떻게 이용할 수 있나</a:t>
              </a:r>
              <a:endParaRPr lang="en-US" altLang="ko-KR" sz="1400" b="1" dirty="0">
                <a:solidFill>
                  <a:srgbClr val="33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 Box 27"/>
            <p:cNvSpPr txBox="1">
              <a:spLocks noChangeArrowheads="1"/>
            </p:cNvSpPr>
            <p:nvPr/>
          </p:nvSpPr>
          <p:spPr bwMode="auto">
            <a:xfrm>
              <a:off x="542032" y="4340554"/>
              <a:ext cx="2494172" cy="56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나의 살아온 </a:t>
              </a:r>
              <a:r>
                <a:rPr lang="ko-KR" altLang="en-US" sz="1400" b="1" dirty="0" smtClean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일대기</a:t>
              </a:r>
              <a:endParaRPr lang="en-US" altLang="ko-KR" sz="1400" b="1" dirty="0">
                <a:solidFill>
                  <a:srgbClr val="33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: </a:t>
              </a:r>
              <a:r>
                <a:rPr lang="ko-KR" altLang="en-US" sz="1400" b="1" dirty="0" smtClean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무엇을 </a:t>
              </a:r>
              <a:r>
                <a:rPr lang="ko-KR" altLang="en-US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하며 살아왔나</a:t>
              </a: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542032" y="4916618"/>
              <a:ext cx="1670294" cy="56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면접 기회 부여 </a:t>
              </a:r>
              <a:endParaRPr lang="en-US" altLang="ko-KR" sz="1400" b="1" dirty="0">
                <a:solidFill>
                  <a:srgbClr val="33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33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면접 기본 토대 </a:t>
              </a:r>
              <a:endParaRPr lang="en-US" altLang="ko-KR" sz="1400" b="1" dirty="0">
                <a:solidFill>
                  <a:srgbClr val="33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48"/>
          <p:cNvGrpSpPr>
            <a:grpSpLocks/>
          </p:cNvGrpSpPr>
          <p:nvPr/>
        </p:nvGrpSpPr>
        <p:grpSpPr bwMode="auto">
          <a:xfrm>
            <a:off x="6391400" y="1107207"/>
            <a:ext cx="4017962" cy="3465513"/>
            <a:chOff x="4992688" y="1331913"/>
            <a:chExt cx="4017962" cy="3465512"/>
          </a:xfrm>
        </p:grpSpPr>
        <p:sp>
          <p:nvSpPr>
            <p:cNvPr id="20" name="자유형 19"/>
            <p:cNvSpPr/>
            <p:nvPr/>
          </p:nvSpPr>
          <p:spPr bwMode="auto">
            <a:xfrm flipH="1">
              <a:off x="4992688" y="2921001"/>
              <a:ext cx="1000125" cy="1268412"/>
            </a:xfrm>
            <a:custGeom>
              <a:avLst/>
              <a:gdLst>
                <a:gd name="connsiteX0" fmla="*/ 638628 w 638628"/>
                <a:gd name="connsiteY0" fmla="*/ 914400 h 914400"/>
                <a:gd name="connsiteX1" fmla="*/ 624114 w 638628"/>
                <a:gd name="connsiteY1" fmla="*/ 0 h 914400"/>
                <a:gd name="connsiteX2" fmla="*/ 0 w 638628"/>
                <a:gd name="connsiteY2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8" h="914400">
                  <a:moveTo>
                    <a:pt x="638628" y="914400"/>
                  </a:moveTo>
                  <a:lnTo>
                    <a:pt x="624114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hangingPunct="0">
                <a:lnSpc>
                  <a:spcPct val="110000"/>
                </a:lnSpc>
                <a:defRPr/>
              </a:pPr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21" name="그림 26" descr="0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025" y="1331913"/>
              <a:ext cx="3476625" cy="3465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그룹 67"/>
            <p:cNvGrpSpPr>
              <a:grpSpLocks/>
            </p:cNvGrpSpPr>
            <p:nvPr/>
          </p:nvGrpSpPr>
          <p:grpSpPr bwMode="auto">
            <a:xfrm>
              <a:off x="5872163" y="1885950"/>
              <a:ext cx="2711450" cy="434975"/>
              <a:chOff x="171450" y="3587750"/>
              <a:chExt cx="2711450" cy="519351"/>
            </a:xfrm>
          </p:grpSpPr>
          <p:sp>
            <p:nvSpPr>
              <p:cNvPr id="34" name="AutoShape 68"/>
              <p:cNvSpPr>
                <a:spLocks noChangeArrowheads="1"/>
              </p:cNvSpPr>
              <p:nvPr/>
            </p:nvSpPr>
            <p:spPr bwMode="auto">
              <a:xfrm>
                <a:off x="171450" y="3587750"/>
                <a:ext cx="2711450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254000"/>
              </a:sp3d>
            </p:spPr>
            <p:txBody>
              <a:bodyPr wrap="none" anchor="ctr"/>
              <a:lstStyle/>
              <a:p>
                <a:pPr algn="ctr" eaLnBrk="0" hangingPunct="0">
                  <a:lnSpc>
                    <a:spcPct val="110000"/>
                  </a:lnSpc>
                  <a:defRPr/>
                </a:pPr>
                <a:endParaRPr kumimoji="1" lang="ko-KR" altLang="en-US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35" name="AutoShape 66"/>
              <p:cNvSpPr>
                <a:spLocks noChangeArrowheads="1"/>
              </p:cNvSpPr>
              <p:nvPr/>
            </p:nvSpPr>
            <p:spPr bwMode="auto">
              <a:xfrm>
                <a:off x="328718" y="3603625"/>
                <a:ext cx="2371671" cy="2349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60001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110000"/>
                  </a:lnSpc>
                </a:pPr>
                <a:endParaRPr kumimoji="1" lang="ko-KR" altLang="en-US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sp>
          <p:nvSpPr>
            <p:cNvPr id="23" name="Text Box 4"/>
            <p:cNvSpPr txBox="1">
              <a:spLocks noChangeArrowheads="1"/>
            </p:cNvSpPr>
            <p:nvPr/>
          </p:nvSpPr>
          <p:spPr bwMode="auto">
            <a:xfrm>
              <a:off x="6213475" y="1927349"/>
              <a:ext cx="1857375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50000"/>
                </a:spcBef>
              </a:pPr>
              <a:r>
                <a:rPr lang="ko-KR" altLang="en-US" sz="2000" dirty="0">
                  <a:latin typeface="HY헤드라인M" pitchFamily="18" charset="-127"/>
                  <a:ea typeface="HY헤드라인M" pitchFamily="18" charset="-127"/>
                </a:rPr>
                <a:t>기업의 입장에서</a:t>
              </a:r>
              <a:endParaRPr lang="en-US" altLang="ko-KR" sz="2000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4" name="Text Box 42"/>
            <p:cNvSpPr txBox="1">
              <a:spLocks noChangeArrowheads="1"/>
            </p:cNvSpPr>
            <p:nvPr/>
          </p:nvSpPr>
          <p:spPr bwMode="auto">
            <a:xfrm>
              <a:off x="5705400" y="2433638"/>
              <a:ext cx="2695702" cy="329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지원자의 종합적 요약서</a:t>
              </a:r>
            </a:p>
          </p:txBody>
        </p:sp>
        <p:sp>
          <p:nvSpPr>
            <p:cNvPr id="25" name="Text Box 45"/>
            <p:cNvSpPr txBox="1">
              <a:spLocks noChangeArrowheads="1"/>
            </p:cNvSpPr>
            <p:nvPr/>
          </p:nvSpPr>
          <p:spPr bwMode="auto">
            <a:xfrm>
              <a:off x="5705400" y="3231412"/>
              <a:ext cx="2948243" cy="56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설명서 </a:t>
              </a:r>
              <a:endPara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400" b="1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 : 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누구를 </a:t>
              </a:r>
              <a:r>
                <a:rPr lang="ko-KR" altLang="en-US" sz="1400" b="1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어떻게 활용할 수 있나</a:t>
              </a:r>
            </a:p>
          </p:txBody>
        </p:sp>
        <p:sp>
          <p:nvSpPr>
            <p:cNvPr id="26" name="Text Box 56"/>
            <p:cNvSpPr txBox="1">
              <a:spLocks noChangeArrowheads="1"/>
            </p:cNvSpPr>
            <p:nvPr/>
          </p:nvSpPr>
          <p:spPr bwMode="auto">
            <a:xfrm>
              <a:off x="5716513" y="3900448"/>
              <a:ext cx="2932213" cy="329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지원자를 선택하는 </a:t>
              </a:r>
              <a:r>
                <a:rPr lang="ko-KR" altLang="en-US" sz="1400" b="1" dirty="0" err="1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광고전단지</a:t>
              </a:r>
              <a:endPara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 Box 59"/>
            <p:cNvSpPr txBox="1">
              <a:spLocks noChangeArrowheads="1"/>
            </p:cNvSpPr>
            <p:nvPr/>
          </p:nvSpPr>
          <p:spPr bwMode="auto">
            <a:xfrm>
              <a:off x="5716513" y="4260488"/>
              <a:ext cx="3157239" cy="329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면접 기회 제공</a:t>
              </a:r>
              <a:r>
                <a:rPr lang="en-US" altLang="ko-KR" sz="1400" b="1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면접 기본 토대 </a:t>
              </a:r>
              <a:endPara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 Box 42"/>
            <p:cNvSpPr txBox="1">
              <a:spLocks noChangeArrowheads="1"/>
            </p:cNvSpPr>
            <p:nvPr/>
          </p:nvSpPr>
          <p:spPr bwMode="auto">
            <a:xfrm>
              <a:off x="5716512" y="2852738"/>
              <a:ext cx="2932213" cy="329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지원자의 선발 비교 도구</a:t>
              </a:r>
            </a:p>
          </p:txBody>
        </p:sp>
      </p:grpSp>
      <p:grpSp>
        <p:nvGrpSpPr>
          <p:cNvPr id="36" name="그룹 49"/>
          <p:cNvGrpSpPr>
            <a:grpSpLocks/>
          </p:cNvGrpSpPr>
          <p:nvPr/>
        </p:nvGrpSpPr>
        <p:grpSpPr bwMode="auto">
          <a:xfrm>
            <a:off x="4391150" y="3282082"/>
            <a:ext cx="3367087" cy="3109913"/>
            <a:chOff x="2992438" y="3651250"/>
            <a:chExt cx="3367087" cy="3109913"/>
          </a:xfrm>
        </p:grpSpPr>
        <p:pic>
          <p:nvPicPr>
            <p:cNvPr id="37" name="그림 15" descr="원그래프2.png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07" b="48868"/>
            <a:stretch>
              <a:fillRect/>
            </a:stretch>
          </p:blipFill>
          <p:spPr bwMode="auto">
            <a:xfrm>
              <a:off x="2992438" y="4592638"/>
              <a:ext cx="3336925" cy="216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" name="그룹 79"/>
            <p:cNvGrpSpPr>
              <a:grpSpLocks/>
            </p:cNvGrpSpPr>
            <p:nvPr/>
          </p:nvGrpSpPr>
          <p:grpSpPr bwMode="auto">
            <a:xfrm>
              <a:off x="3094039" y="3651250"/>
              <a:ext cx="3265488" cy="2660650"/>
              <a:chOff x="3035300" y="3537182"/>
              <a:chExt cx="3256168" cy="2653782"/>
            </a:xfrm>
          </p:grpSpPr>
          <p:pic>
            <p:nvPicPr>
              <p:cNvPr id="40" name="그림 49" descr="Untitled-25 copy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7657" y="3537182"/>
                <a:ext cx="1548491" cy="1419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직사각형 40"/>
              <p:cNvSpPr/>
              <p:nvPr/>
            </p:nvSpPr>
            <p:spPr>
              <a:xfrm>
                <a:off x="3035300" y="5143512"/>
                <a:ext cx="3256168" cy="1047452"/>
              </a:xfrm>
              <a:prstGeom prst="rect">
                <a:avLst/>
              </a:prstGeom>
            </p:spPr>
            <p:txBody>
              <a:bodyPr spcFirstLastPara="1" wrap="none">
                <a:prstTxWarp prst="textArchDown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kumimoji="1" lang="ko-KR" altLang="en-US" sz="2800" dirty="0">
                    <a:solidFill>
                      <a:srgbClr val="000000"/>
                    </a:solidFill>
                    <a:latin typeface="HY견고딕" pitchFamily="18" charset="-127"/>
                    <a:ea typeface="HY견고딕" pitchFamily="18" charset="-127"/>
                  </a:rPr>
                  <a:t>이 </a:t>
                </a:r>
                <a:r>
                  <a:rPr kumimoji="1" lang="ko-KR" altLang="en-US" sz="2800" dirty="0" err="1">
                    <a:solidFill>
                      <a:srgbClr val="000000"/>
                    </a:solidFill>
                    <a:latin typeface="HY견고딕" pitchFamily="18" charset="-127"/>
                    <a:ea typeface="HY견고딕" pitchFamily="18" charset="-127"/>
                  </a:rPr>
                  <a:t>력</a:t>
                </a:r>
                <a:r>
                  <a:rPr kumimoji="1" lang="ko-KR" altLang="en-US" sz="2800" dirty="0">
                    <a:solidFill>
                      <a:srgbClr val="000000"/>
                    </a:solidFill>
                    <a:latin typeface="HY견고딕" pitchFamily="18" charset="-127"/>
                    <a:ea typeface="HY견고딕" pitchFamily="18" charset="-127"/>
                  </a:rPr>
                  <a:t> 서</a:t>
                </a:r>
              </a:p>
            </p:txBody>
          </p:sp>
        </p:grpSp>
        <p:pic>
          <p:nvPicPr>
            <p:cNvPr id="39" name="Picture 49" descr="\\samba\문서디자인\지은임시\png\Untitled-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4059238"/>
              <a:ext cx="1323975" cy="187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191470" y="908720"/>
            <a:ext cx="8856858" cy="461665"/>
            <a:chOff x="191470" y="908720"/>
            <a:chExt cx="8856858" cy="461665"/>
          </a:xfrm>
        </p:grpSpPr>
        <p:sp>
          <p:nvSpPr>
            <p:cNvPr id="43" name="TextBox 42"/>
            <p:cNvSpPr txBox="1"/>
            <p:nvPr/>
          </p:nvSpPr>
          <p:spPr>
            <a:xfrm>
              <a:off x="191470" y="908720"/>
              <a:ext cx="88568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지원자</a:t>
              </a:r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/</a:t>
              </a:r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기업의 입장에서 이력서는</a:t>
              </a:r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?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flipH="1">
              <a:off x="586069" y="980728"/>
              <a:ext cx="34170" cy="324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399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이력서의 중요성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591944" y="6525344"/>
            <a:ext cx="725586" cy="138742"/>
          </a:xfr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67408" y="2060848"/>
            <a:ext cx="11161240" cy="4287838"/>
            <a:chOff x="767408" y="2060848"/>
            <a:chExt cx="11161240" cy="4287838"/>
          </a:xfrm>
        </p:grpSpPr>
        <p:pic>
          <p:nvPicPr>
            <p:cNvPr id="18" name="그림 1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0" t="31845" r="26990" b="5630"/>
            <a:stretch>
              <a:fillRect/>
            </a:stretch>
          </p:blipFill>
          <p:spPr bwMode="auto">
            <a:xfrm>
              <a:off x="3922553" y="2060848"/>
              <a:ext cx="4144963" cy="428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0" t="33200" r="59612" b="52751"/>
            <a:stretch>
              <a:fillRect/>
            </a:stretch>
          </p:blipFill>
          <p:spPr bwMode="auto">
            <a:xfrm>
              <a:off x="4233292" y="2276475"/>
              <a:ext cx="849312" cy="96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9" t="33202" r="31554" b="55728"/>
            <a:stretch>
              <a:fillRect/>
            </a:stretch>
          </p:blipFill>
          <p:spPr bwMode="auto">
            <a:xfrm>
              <a:off x="6811367" y="2276475"/>
              <a:ext cx="101282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71" t="52168" r="24174" b="43301"/>
            <a:stretch>
              <a:fillRect/>
            </a:stretch>
          </p:blipFill>
          <p:spPr bwMode="auto">
            <a:xfrm>
              <a:off x="7276529" y="3578225"/>
              <a:ext cx="1047750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41" t="77798" r="30486" b="18059"/>
            <a:stretch>
              <a:fillRect/>
            </a:stretch>
          </p:blipFill>
          <p:spPr bwMode="auto">
            <a:xfrm>
              <a:off x="6752654" y="5335588"/>
              <a:ext cx="993775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71" t="67442" r="24174" b="28156"/>
            <a:stretch>
              <a:fillRect/>
            </a:stretch>
          </p:blipFill>
          <p:spPr bwMode="auto">
            <a:xfrm>
              <a:off x="7276529" y="4625975"/>
              <a:ext cx="1047750" cy="30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0" t="74174" r="58058" b="14563"/>
            <a:stretch>
              <a:fillRect/>
            </a:stretch>
          </p:blipFill>
          <p:spPr bwMode="auto">
            <a:xfrm>
              <a:off x="4233292" y="5086350"/>
              <a:ext cx="992187" cy="773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13"/>
            <p:cNvSpPr txBox="1">
              <a:spLocks noChangeArrowheads="1"/>
            </p:cNvSpPr>
            <p:nvPr/>
          </p:nvSpPr>
          <p:spPr bwMode="auto">
            <a:xfrm>
              <a:off x="767408" y="2219325"/>
              <a:ext cx="364527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회사가 나의 </a:t>
              </a:r>
              <a:r>
                <a:rPr lang="ko-KR" altLang="en-US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능력을알아주지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않아서 </a:t>
              </a:r>
              <a:r>
                <a:rPr lang="en-US" altLang="ko-KR" sz="1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26.7%</a:t>
              </a:r>
              <a:endPara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14"/>
            <p:cNvSpPr txBox="1">
              <a:spLocks noChangeArrowheads="1"/>
            </p:cNvSpPr>
            <p:nvPr/>
          </p:nvSpPr>
          <p:spPr bwMode="auto">
            <a:xfrm>
              <a:off x="7752903" y="2292350"/>
              <a:ext cx="417574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이력서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자기소개서 작성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실수로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0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17.3</a:t>
              </a:r>
              <a:r>
                <a:rPr lang="en-US" altLang="ko-KR" sz="2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%</a:t>
              </a:r>
              <a:endPara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15"/>
            <p:cNvSpPr txBox="1">
              <a:spLocks noChangeArrowheads="1"/>
            </p:cNvSpPr>
            <p:nvPr/>
          </p:nvSpPr>
          <p:spPr bwMode="auto">
            <a:xfrm>
              <a:off x="8106792" y="3487738"/>
              <a:ext cx="19463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잘 모르겠다 </a:t>
              </a:r>
              <a:r>
                <a:rPr lang="en-US" altLang="ko-KR" sz="2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11.9%</a:t>
              </a:r>
              <a:endParaRPr lang="ko-KR" altLang="en-US" sz="4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16"/>
            <p:cNvSpPr txBox="1">
              <a:spLocks noChangeArrowheads="1"/>
            </p:cNvSpPr>
            <p:nvPr/>
          </p:nvSpPr>
          <p:spPr bwMode="auto">
            <a:xfrm>
              <a:off x="8106792" y="4527550"/>
              <a:ext cx="13452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기타 </a:t>
              </a:r>
              <a:r>
                <a:rPr lang="en-US" altLang="ko-KR" sz="20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11.5%</a:t>
              </a:r>
              <a:endParaRPr lang="ko-KR" altLang="en-US" sz="5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17"/>
            <p:cNvSpPr txBox="1">
              <a:spLocks noChangeArrowheads="1"/>
            </p:cNvSpPr>
            <p:nvPr/>
          </p:nvSpPr>
          <p:spPr bwMode="auto">
            <a:xfrm>
              <a:off x="7649592" y="5227638"/>
              <a:ext cx="17347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운이없어서 </a:t>
              </a:r>
              <a:r>
                <a:rPr lang="en-US" altLang="ko-KR" sz="20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4.6%</a:t>
              </a:r>
              <a:endParaRPr lang="ko-KR" altLang="en-US" sz="5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18"/>
            <p:cNvSpPr txBox="1">
              <a:spLocks noChangeArrowheads="1"/>
            </p:cNvSpPr>
            <p:nvPr/>
          </p:nvSpPr>
          <p:spPr bwMode="auto">
            <a:xfrm>
              <a:off x="1918717" y="5432425"/>
              <a:ext cx="2365375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r"/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실력이 부족해서 </a:t>
              </a:r>
              <a:r>
                <a:rPr lang="en-US" altLang="ko-KR" sz="20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28%</a:t>
              </a:r>
              <a:endParaRPr lang="ko-KR" altLang="en-US" sz="5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91470" y="908720"/>
            <a:ext cx="8856858" cy="461665"/>
            <a:chOff x="191470" y="908720"/>
            <a:chExt cx="8856858" cy="461665"/>
          </a:xfrm>
        </p:grpSpPr>
        <p:sp>
          <p:nvSpPr>
            <p:cNvPr id="34" name="TextBox 33"/>
            <p:cNvSpPr txBox="1"/>
            <p:nvPr/>
          </p:nvSpPr>
          <p:spPr>
            <a:xfrm>
              <a:off x="191470" y="908720"/>
              <a:ext cx="88568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이력서 낙방의 이유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586069" y="980728"/>
              <a:ext cx="34170" cy="324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이력서 작성의 원칙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607616" y="1556792"/>
            <a:ext cx="10976769" cy="4105300"/>
            <a:chOff x="387349" y="1628775"/>
            <a:chExt cx="10976769" cy="4105300"/>
          </a:xfrm>
        </p:grpSpPr>
        <p:pic>
          <p:nvPicPr>
            <p:cNvPr id="4" name="그림 3" descr="075d5120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073106" y="1628800"/>
              <a:ext cx="4291012" cy="410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그룹 55"/>
            <p:cNvGrpSpPr>
              <a:grpSpLocks/>
            </p:cNvGrpSpPr>
            <p:nvPr/>
          </p:nvGrpSpPr>
          <p:grpSpPr bwMode="auto">
            <a:xfrm>
              <a:off x="387349" y="1628775"/>
              <a:ext cx="7117805" cy="4051637"/>
              <a:chOff x="3586125" y="1775232"/>
              <a:chExt cx="7662672" cy="4362899"/>
            </a:xfrm>
          </p:grpSpPr>
          <p:grpSp>
            <p:nvGrpSpPr>
              <p:cNvPr id="6" name="그룹 56"/>
              <p:cNvGrpSpPr>
                <a:grpSpLocks/>
              </p:cNvGrpSpPr>
              <p:nvPr/>
            </p:nvGrpSpPr>
            <p:grpSpPr bwMode="auto">
              <a:xfrm>
                <a:off x="4832002" y="5242012"/>
                <a:ext cx="681899" cy="682075"/>
                <a:chOff x="5935227" y="-1267958"/>
                <a:chExt cx="1009770" cy="1010030"/>
              </a:xfrm>
            </p:grpSpPr>
            <p:grpSp>
              <p:nvGrpSpPr>
                <p:cNvPr id="33" name="그룹 112"/>
                <p:cNvGrpSpPr>
                  <a:grpSpLocks/>
                </p:cNvGrpSpPr>
                <p:nvPr/>
              </p:nvGrpSpPr>
              <p:grpSpPr bwMode="auto">
                <a:xfrm>
                  <a:off x="5935227" y="-1267958"/>
                  <a:ext cx="1009770" cy="1010030"/>
                  <a:chOff x="-1309631" y="-124"/>
                  <a:chExt cx="1309972" cy="1310309"/>
                </a:xfrm>
              </p:grpSpPr>
              <p:sp>
                <p:nvSpPr>
                  <p:cNvPr id="35" name="타원 34"/>
                  <p:cNvSpPr/>
                  <p:nvPr/>
                </p:nvSpPr>
                <p:spPr>
                  <a:xfrm>
                    <a:off x="-1309631" y="-124"/>
                    <a:ext cx="1309972" cy="131030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AEAEAE"/>
                      </a:gs>
                      <a:gs pos="47000">
                        <a:srgbClr val="6F6F6F"/>
                      </a:gs>
                    </a:gsLst>
                    <a:lin ang="5400000" scaled="1"/>
                    <a:tileRect/>
                  </a:gradFill>
                  <a:ln w="381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-1201001" y="49410"/>
                    <a:ext cx="1105468" cy="110546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>
                          <a:lumMod val="0"/>
                          <a:lumOff val="100000"/>
                          <a:alpha val="35000"/>
                        </a:sysClr>
                      </a:gs>
                      <a:gs pos="78000">
                        <a:sysClr val="window" lastClr="FFFFFF">
                          <a:alpha val="0"/>
                        </a:sysClr>
                      </a:gs>
                    </a:gsLst>
                    <a:lin ang="5400000" scaled="0"/>
                    <a:tileRect/>
                  </a:gradFill>
                  <a:ln w="444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600" kern="0">
                      <a:solidFill>
                        <a:sysClr val="window" lastClr="FFFFFF"/>
                      </a:solidFill>
                      <a:latin typeface="맑은 고딕"/>
                      <a:ea typeface="맑은 고딕"/>
                    </a:endParaRPr>
                  </a:p>
                </p:txBody>
              </p:sp>
            </p:grpSp>
            <p:pic>
              <p:nvPicPr>
                <p:cNvPr id="34" name="그림 91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6122591" y="-1265793"/>
                  <a:ext cx="705726" cy="2607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7" name="그룹 57"/>
              <p:cNvGrpSpPr>
                <a:grpSpLocks/>
              </p:cNvGrpSpPr>
              <p:nvPr/>
            </p:nvGrpSpPr>
            <p:grpSpPr bwMode="auto">
              <a:xfrm>
                <a:off x="3586125" y="4068489"/>
                <a:ext cx="681900" cy="684619"/>
                <a:chOff x="4486011" y="-1265793"/>
                <a:chExt cx="1009770" cy="1013797"/>
              </a:xfrm>
            </p:grpSpPr>
            <p:grpSp>
              <p:nvGrpSpPr>
                <p:cNvPr id="29" name="그룹 108"/>
                <p:cNvGrpSpPr>
                  <a:grpSpLocks/>
                </p:cNvGrpSpPr>
                <p:nvPr/>
              </p:nvGrpSpPr>
              <p:grpSpPr bwMode="auto">
                <a:xfrm>
                  <a:off x="4486011" y="-1239242"/>
                  <a:ext cx="1009770" cy="987246"/>
                  <a:chOff x="-1310185" y="28274"/>
                  <a:chExt cx="1309972" cy="1280752"/>
                </a:xfrm>
              </p:grpSpPr>
              <p:sp>
                <p:nvSpPr>
                  <p:cNvPr id="31" name="타원 30"/>
                  <p:cNvSpPr/>
                  <p:nvPr/>
                </p:nvSpPr>
                <p:spPr>
                  <a:xfrm>
                    <a:off x="-1310185" y="28274"/>
                    <a:ext cx="1309972" cy="128075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381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/>
                  </a:p>
                </p:txBody>
              </p:sp>
              <p:sp>
                <p:nvSpPr>
                  <p:cNvPr id="32" name="타원 31"/>
                  <p:cNvSpPr/>
                  <p:nvPr/>
                </p:nvSpPr>
                <p:spPr>
                  <a:xfrm>
                    <a:off x="-1201001" y="49410"/>
                    <a:ext cx="1105468" cy="110546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>
                          <a:lumMod val="0"/>
                          <a:lumOff val="100000"/>
                          <a:alpha val="35000"/>
                        </a:sysClr>
                      </a:gs>
                      <a:gs pos="78000">
                        <a:sysClr val="window" lastClr="FFFFFF">
                          <a:alpha val="0"/>
                        </a:sysClr>
                      </a:gs>
                    </a:gsLst>
                    <a:lin ang="5400000" scaled="0"/>
                    <a:tileRect/>
                  </a:gradFill>
                  <a:ln w="444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600" kern="0">
                      <a:solidFill>
                        <a:sysClr val="window" lastClr="FFFFFF"/>
                      </a:solidFill>
                      <a:latin typeface="맑은 고딕"/>
                      <a:ea typeface="맑은 고딕"/>
                    </a:endParaRPr>
                  </a:p>
                </p:txBody>
              </p:sp>
            </p:grpSp>
            <p:pic>
              <p:nvPicPr>
                <p:cNvPr id="30" name="그림 87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4632838" y="-1265793"/>
                  <a:ext cx="705726" cy="2607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" name="그룹 58"/>
              <p:cNvGrpSpPr>
                <a:grpSpLocks/>
              </p:cNvGrpSpPr>
              <p:nvPr/>
            </p:nvGrpSpPr>
            <p:grpSpPr bwMode="auto">
              <a:xfrm>
                <a:off x="4840550" y="2907346"/>
                <a:ext cx="681900" cy="685040"/>
                <a:chOff x="7394870" y="-1265793"/>
                <a:chExt cx="1009771" cy="1014421"/>
              </a:xfrm>
            </p:grpSpPr>
            <p:grpSp>
              <p:nvGrpSpPr>
                <p:cNvPr id="25" name="그룹 123"/>
                <p:cNvGrpSpPr>
                  <a:grpSpLocks/>
                </p:cNvGrpSpPr>
                <p:nvPr/>
              </p:nvGrpSpPr>
              <p:grpSpPr bwMode="auto">
                <a:xfrm>
                  <a:off x="7394870" y="-1261402"/>
                  <a:ext cx="1009771" cy="1010030"/>
                  <a:chOff x="-1310958" y="-472"/>
                  <a:chExt cx="1309974" cy="1310309"/>
                </a:xfrm>
              </p:grpSpPr>
              <p:sp>
                <p:nvSpPr>
                  <p:cNvPr id="27" name="타원 26"/>
                  <p:cNvSpPr/>
                  <p:nvPr/>
                </p:nvSpPr>
                <p:spPr>
                  <a:xfrm>
                    <a:off x="-1310958" y="-472"/>
                    <a:ext cx="1309974" cy="1310309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381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/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-1201001" y="49410"/>
                    <a:ext cx="1105468" cy="110546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>
                          <a:lumMod val="0"/>
                          <a:lumOff val="100000"/>
                          <a:alpha val="35000"/>
                        </a:sysClr>
                      </a:gs>
                      <a:gs pos="78000">
                        <a:sysClr val="window" lastClr="FFFFFF">
                          <a:alpha val="0"/>
                        </a:sysClr>
                      </a:gs>
                    </a:gsLst>
                    <a:lin ang="5400000" scaled="0"/>
                    <a:tileRect/>
                  </a:gradFill>
                  <a:ln w="444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600" kern="0">
                      <a:solidFill>
                        <a:sysClr val="window" lastClr="FFFFFF"/>
                      </a:solidFill>
                      <a:latin typeface="맑은 고딕"/>
                      <a:ea typeface="맑은 고딕"/>
                    </a:endParaRPr>
                  </a:p>
                </p:txBody>
              </p:sp>
            </p:grpSp>
            <p:pic>
              <p:nvPicPr>
                <p:cNvPr id="26" name="그림 83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7560973" y="-1265793"/>
                  <a:ext cx="705726" cy="2607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cxnSp>
            <p:nvCxnSpPr>
              <p:cNvPr id="9" name="직선 화살표 연결선 8"/>
              <p:cNvCxnSpPr/>
              <p:nvPr/>
            </p:nvCxnSpPr>
            <p:spPr>
              <a:xfrm>
                <a:off x="4261190" y="2435083"/>
                <a:ext cx="572522" cy="51796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/>
              <p:cNvCxnSpPr/>
              <p:nvPr/>
            </p:nvCxnSpPr>
            <p:spPr>
              <a:xfrm>
                <a:off x="4249227" y="4713791"/>
                <a:ext cx="572523" cy="51796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 rot="10800000" flipV="1">
                <a:off x="4264609" y="3551359"/>
                <a:ext cx="579358" cy="54189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4450892" y="1775259"/>
                <a:ext cx="4515238" cy="3965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b="1" kern="0" dirty="0">
                    <a:latin typeface="+mn-ea"/>
                    <a:cs typeface="Arial" pitchFamily="34" charset="0"/>
                  </a:rPr>
                  <a:t>누구를 위해 무엇을 쓸 것인가</a:t>
                </a:r>
                <a:r>
                  <a:rPr kumimoji="0" lang="en-US" altLang="ko-KR" b="1" kern="0" dirty="0">
                    <a:latin typeface="+mn-ea"/>
                    <a:cs typeface="Arial" pitchFamily="34" charset="0"/>
                  </a:rPr>
                  <a:t>?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943090" y="3016298"/>
                <a:ext cx="475108" cy="4307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2000" b="1" kern="0" dirty="0">
                    <a:solidFill>
                      <a:sysClr val="window" lastClr="FFFFFF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02</a:t>
                </a:r>
                <a:endParaRPr kumimoji="0" lang="ko-KR" altLang="en-US" sz="2000" b="1" kern="0" dirty="0">
                  <a:solidFill>
                    <a:sysClr val="window" lastClr="FFFFFF"/>
                  </a:solidFill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80629" y="4168473"/>
                <a:ext cx="473399" cy="4307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2000" b="1" kern="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03</a:t>
                </a:r>
                <a:endParaRPr kumimoji="0" lang="ko-KR" altLang="en-US" sz="2000" b="1" kern="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19164" y="5344580"/>
                <a:ext cx="475108" cy="4307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2000" b="1" kern="0" dirty="0">
                    <a:solidFill>
                      <a:sysClr val="window" lastClr="FFFFFF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04</a:t>
                </a:r>
                <a:endParaRPr kumimoji="0" lang="ko-KR" altLang="en-US" sz="2000" b="1" kern="0" dirty="0">
                  <a:solidFill>
                    <a:sysClr val="window" lastClr="FFFFFF"/>
                  </a:solidFill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89822" y="2785388"/>
                <a:ext cx="4373389" cy="69575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latinLnBrk="0">
                  <a:defRPr/>
                </a:pPr>
                <a:r>
                  <a:rPr lang="ko-KR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rial" pitchFamily="34" charset="0"/>
                  </a:rPr>
                  <a:t>내가 원하는 것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rial" pitchFamily="34" charset="0"/>
                  </a:rPr>
                  <a:t>, </a:t>
                </a:r>
                <a:r>
                  <a:rPr lang="ko-KR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rial" pitchFamily="34" charset="0"/>
                  </a:rPr>
                  <a:t>내가 할 수 있는 것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rial" pitchFamily="34" charset="0"/>
                  </a:rPr>
                  <a:t>, </a:t>
                </a:r>
              </a:p>
              <a:p>
                <a:pPr latinLnBrk="0">
                  <a:defRPr/>
                </a:pPr>
                <a:r>
                  <a:rPr kumimoji="0" lang="ko-KR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rial" pitchFamily="34" charset="0"/>
                  </a:rPr>
                  <a:t>내가 한 것은 무엇인가</a:t>
                </a:r>
                <a:r>
                  <a:rPr kumimoji="0"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rial" pitchFamily="34" charset="0"/>
                  </a:rPr>
                  <a:t>?</a:t>
                </a:r>
                <a:endParaRPr kumimoji="0"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32703" y="5187016"/>
                <a:ext cx="4884387" cy="3965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latinLnBrk="0">
                  <a:defRPr/>
                </a:pPr>
                <a:r>
                  <a:rPr kumimoji="0"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Arial" pitchFamily="34" charset="0"/>
                  </a:rPr>
                  <a:t>써야 할 내용과 쓰지 말아야 할 내용은</a:t>
                </a:r>
                <a:r>
                  <a:rPr kumimoji="0"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Arial" pitchFamily="34" charset="0"/>
                  </a:rPr>
                  <a:t>?</a:t>
                </a:r>
                <a:endParaRPr kumimoji="0"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15003" y="4023917"/>
                <a:ext cx="4528910" cy="3965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latinLnBrk="0">
                  <a:defRPr/>
                </a:pPr>
                <a:r>
                  <a:rPr kumimoji="0" lang="ko-KR" altLang="en-US" b="1" dirty="0">
                    <a:latin typeface="+mn-ea"/>
                    <a:cs typeface="Arial" pitchFamily="34" charset="0"/>
                  </a:rPr>
                  <a:t>나에 대해 꼭 강조하고 싶은 한 가지는</a:t>
                </a:r>
                <a:r>
                  <a:rPr kumimoji="0" lang="en-US" altLang="ko-KR" b="1" dirty="0">
                    <a:latin typeface="+mn-ea"/>
                    <a:cs typeface="Arial" pitchFamily="34" charset="0"/>
                  </a:rPr>
                  <a:t>?</a:t>
                </a:r>
                <a:endParaRPr kumimoji="0" lang="ko-KR" altLang="en-US" b="1" dirty="0">
                  <a:latin typeface="+mn-ea"/>
                  <a:cs typeface="Arial" pitchFamily="34" charset="0"/>
                </a:endParaRPr>
              </a:p>
            </p:txBody>
          </p:sp>
          <p:grpSp>
            <p:nvGrpSpPr>
              <p:cNvPr id="19" name="그룹 74"/>
              <p:cNvGrpSpPr>
                <a:grpSpLocks/>
              </p:cNvGrpSpPr>
              <p:nvPr/>
            </p:nvGrpSpPr>
            <p:grpSpPr bwMode="auto">
              <a:xfrm>
                <a:off x="3635688" y="1775232"/>
                <a:ext cx="681899" cy="685494"/>
                <a:chOff x="1589529" y="-1265793"/>
                <a:chExt cx="1009770" cy="1015093"/>
              </a:xfrm>
            </p:grpSpPr>
            <p:grpSp>
              <p:nvGrpSpPr>
                <p:cNvPr id="21" name="그룹 116"/>
                <p:cNvGrpSpPr>
                  <a:grpSpLocks/>
                </p:cNvGrpSpPr>
                <p:nvPr/>
              </p:nvGrpSpPr>
              <p:grpSpPr bwMode="auto">
                <a:xfrm>
                  <a:off x="1589529" y="-1260730"/>
                  <a:ext cx="1009770" cy="1010030"/>
                  <a:chOff x="-1308766" y="399"/>
                  <a:chExt cx="1309972" cy="1310309"/>
                </a:xfrm>
              </p:grpSpPr>
              <p:sp>
                <p:nvSpPr>
                  <p:cNvPr id="23" name="타원 22"/>
                  <p:cNvSpPr/>
                  <p:nvPr/>
                </p:nvSpPr>
                <p:spPr>
                  <a:xfrm>
                    <a:off x="-1308766" y="399"/>
                    <a:ext cx="1309972" cy="1310309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/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-1201001" y="49410"/>
                    <a:ext cx="1105468" cy="110546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>
                          <a:lumMod val="0"/>
                          <a:lumOff val="100000"/>
                          <a:alpha val="35000"/>
                        </a:sysClr>
                      </a:gs>
                      <a:gs pos="78000">
                        <a:sysClr val="window" lastClr="FFFFFF">
                          <a:alpha val="0"/>
                        </a:sysClr>
                      </a:gs>
                    </a:gsLst>
                    <a:lin ang="5400000" scaled="0"/>
                    <a:tileRect/>
                  </a:gradFill>
                  <a:ln w="444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600" kern="0">
                      <a:solidFill>
                        <a:sysClr val="window" lastClr="FFFFFF"/>
                      </a:solidFill>
                      <a:latin typeface="맑은 고딕"/>
                      <a:ea typeface="맑은 고딕"/>
                    </a:endParaRPr>
                  </a:p>
                </p:txBody>
              </p:sp>
            </p:grpSp>
            <p:pic>
              <p:nvPicPr>
                <p:cNvPr id="22" name="그림 77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756074" y="-1265793"/>
                  <a:ext cx="705726" cy="2607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0" name="TextBox 19"/>
              <p:cNvSpPr txBox="1"/>
              <p:nvPr/>
            </p:nvSpPr>
            <p:spPr>
              <a:xfrm>
                <a:off x="3731394" y="1888056"/>
                <a:ext cx="475108" cy="4307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2000" b="1" kern="0" dirty="0">
                    <a:solidFill>
                      <a:sysClr val="window" lastClr="FFFFFF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01</a:t>
                </a:r>
                <a:endParaRPr kumimoji="0" lang="ko-KR" altLang="en-US" sz="2000" b="1" kern="0" dirty="0">
                  <a:solidFill>
                    <a:sysClr val="window" lastClr="FFFFFF"/>
                  </a:solidFill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737100" y="2162959"/>
                <a:ext cx="4515238" cy="33142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dirty="0" smtClean="0">
                    <a:latin typeface="+mn-ea"/>
                    <a:cs typeface="Arial" pitchFamily="34" charset="0"/>
                  </a:rPr>
                  <a:t>→ 이력서를 읽은 사람은 인사 담당자이다</a:t>
                </a:r>
                <a:r>
                  <a:rPr lang="en-US" altLang="ko-KR" sz="1400" b="1" kern="0" dirty="0" smtClean="0">
                    <a:latin typeface="+mn-ea"/>
                    <a:cs typeface="Arial" pitchFamily="34" charset="0"/>
                  </a:rPr>
                  <a:t>.</a:t>
                </a:r>
                <a:endParaRPr kumimoji="0" lang="en-US" altLang="ko-KR" sz="1400" b="1" kern="0" dirty="0"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589822" y="3481139"/>
                <a:ext cx="5426414" cy="331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kumimoji="0" lang="ko-KR" alt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rial" pitchFamily="34" charset="0"/>
                  </a:rPr>
                  <a:t>→ 이력서 작성 전 나에 대한 이해는 선택이 아닌 필수이다</a:t>
                </a:r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rial" pitchFamily="34" charset="0"/>
                  </a:rPr>
                  <a:t>.</a:t>
                </a:r>
                <a:endParaRPr kumimoji="0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415003" y="4411618"/>
                <a:ext cx="6833794" cy="331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kumimoji="0" lang="ko-KR" altLang="en-US" sz="1400" b="1" dirty="0" smtClean="0">
                    <a:latin typeface="+mn-ea"/>
                    <a:cs typeface="Arial" pitchFamily="34" charset="0"/>
                  </a:rPr>
                  <a:t>→ 기업과 직무 분석을 바탕으로 나의 강점을 어필한다</a:t>
                </a:r>
                <a:r>
                  <a:rPr kumimoji="0" lang="en-US" altLang="ko-KR" sz="1400" b="1" dirty="0" smtClean="0">
                    <a:latin typeface="+mn-ea"/>
                    <a:cs typeface="Arial" pitchFamily="34" charset="0"/>
                  </a:rPr>
                  <a:t>.</a:t>
                </a:r>
                <a:endParaRPr kumimoji="0" lang="ko-KR" altLang="en-US" sz="1400" b="1" dirty="0"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532704" y="5574715"/>
                <a:ext cx="4475771" cy="56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kumimoji="0"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Arial" pitchFamily="34" charset="0"/>
                  </a:rPr>
                  <a:t>→ 이력서에 실수하는 건 입사 후에 실수하겠다는 큰 포부를 인사담당자에게 알려주는 것이다</a:t>
                </a:r>
                <a:r>
                  <a:rPr lang="en-US" altLang="ko-K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Arial" pitchFamily="34" charset="0"/>
                  </a:rPr>
                  <a:t>.</a:t>
                </a:r>
                <a:endParaRPr kumimoji="0"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325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오늘 수업의 목표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3432" y="1484784"/>
            <a:ext cx="688682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/>
                <a:ea typeface="HY견고딕"/>
              </a:rPr>
              <a:t>① 취업 지원 서류의 개념과 종류에 따른 용도를 설명할 수 있다</a:t>
            </a:r>
            <a:r>
              <a:rPr lang="en-US" altLang="ko-KR" smtClean="0">
                <a:latin typeface="HY견고딕"/>
                <a:ea typeface="HY견고딕"/>
              </a:rPr>
              <a:t>.</a:t>
            </a:r>
          </a:p>
          <a:p>
            <a:endParaRPr lang="en-US" altLang="ko-KR" smtClean="0">
              <a:latin typeface="+mn-ea"/>
            </a:endParaRPr>
          </a:p>
          <a:p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- </a:t>
            </a:r>
            <a:r>
              <a:rPr lang="ko-KR" altLang="en-US" smtClean="0">
                <a:latin typeface="+mn-ea"/>
              </a:rPr>
              <a:t>취업 지원 서류의 개념</a:t>
            </a:r>
            <a:endParaRPr lang="en-US" altLang="ko-KR" smtClean="0">
              <a:latin typeface="+mn-ea"/>
            </a:endParaRPr>
          </a:p>
          <a:p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- </a:t>
            </a:r>
            <a:r>
              <a:rPr lang="ko-KR" altLang="en-US" smtClean="0">
                <a:latin typeface="+mn-ea"/>
              </a:rPr>
              <a:t>취업지원 서류의 종류</a:t>
            </a:r>
            <a:endParaRPr lang="en-US" altLang="ko-KR" smtClean="0">
              <a:latin typeface="+mn-ea"/>
            </a:endParaRPr>
          </a:p>
          <a:p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- </a:t>
            </a:r>
            <a:r>
              <a:rPr lang="ko-KR" altLang="en-US" smtClean="0">
                <a:latin typeface="+mn-ea"/>
              </a:rPr>
              <a:t>취업지원 서류의 종류에 따른 용도</a:t>
            </a:r>
            <a:endParaRPr lang="en-US" altLang="ko-KR" smtClean="0">
              <a:latin typeface="+mn-ea"/>
            </a:endParaRPr>
          </a:p>
          <a:p>
            <a:endParaRPr lang="en-US" altLang="ko-KR" smtClean="0">
              <a:latin typeface="HY견고딕"/>
              <a:ea typeface="HY견고딕"/>
            </a:endParaRPr>
          </a:p>
          <a:p>
            <a:r>
              <a:rPr lang="ko-KR" altLang="en-US" smtClean="0">
                <a:latin typeface="HY견고딕"/>
                <a:ea typeface="HY견고딕"/>
              </a:rPr>
              <a:t>② 취업지원서류의 작성방법을 설명할 수 있다</a:t>
            </a:r>
            <a:r>
              <a:rPr lang="en-US" altLang="ko-KR" smtClean="0">
                <a:latin typeface="HY견고딕"/>
                <a:ea typeface="HY견고딕"/>
              </a:rPr>
              <a:t>.</a:t>
            </a:r>
          </a:p>
          <a:p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</a:t>
            </a:r>
          </a:p>
          <a:p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- </a:t>
            </a:r>
            <a:r>
              <a:rPr lang="ko-KR" altLang="en-US" smtClean="0">
                <a:latin typeface="+mn-ea"/>
              </a:rPr>
              <a:t>인적사항 작성방법 설명</a:t>
            </a:r>
            <a:endParaRPr lang="en-US" altLang="ko-KR" smtClean="0">
              <a:latin typeface="+mn-ea"/>
            </a:endParaRPr>
          </a:p>
          <a:p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- </a:t>
            </a:r>
            <a:r>
              <a:rPr lang="ko-KR" altLang="en-US" smtClean="0">
                <a:latin typeface="+mn-ea"/>
              </a:rPr>
              <a:t>경력 및 활동사항 작성방법</a:t>
            </a:r>
            <a:endParaRPr lang="en-US" altLang="ko-KR" smtClean="0">
              <a:latin typeface="+mn-ea"/>
            </a:endParaRPr>
          </a:p>
          <a:p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- </a:t>
            </a:r>
            <a:r>
              <a:rPr lang="ko-KR" altLang="en-US" smtClean="0">
                <a:latin typeface="+mn-ea"/>
              </a:rPr>
              <a:t>기타사항 작성방법</a:t>
            </a:r>
            <a:endParaRPr lang="en-US" altLang="ko-KR" smtClean="0">
              <a:latin typeface="+mn-ea"/>
            </a:endParaRPr>
          </a:p>
          <a:p>
            <a:endParaRPr lang="en-US" altLang="ko-KR" smtClean="0">
              <a:latin typeface="HY견고딕"/>
              <a:ea typeface="HY견고딕"/>
            </a:endParaRPr>
          </a:p>
          <a:p>
            <a:r>
              <a:rPr lang="ko-KR" altLang="en-US" smtClean="0">
                <a:latin typeface="HY견고딕"/>
                <a:ea typeface="HY견고딕"/>
              </a:rPr>
              <a:t>③ 취업 지원 서류의 수정과 실제 우수 사례를 설명할 수 있다</a:t>
            </a:r>
            <a:r>
              <a:rPr lang="en-US" altLang="ko-KR" smtClean="0">
                <a:latin typeface="HY견고딕"/>
                <a:ea typeface="HY견고딕"/>
              </a:rPr>
              <a:t>.</a:t>
            </a:r>
          </a:p>
          <a:p>
            <a:r>
              <a:rPr lang="en-US" altLang="ko-KR">
                <a:latin typeface="HY견고딕"/>
                <a:ea typeface="HY견고딕"/>
              </a:rPr>
              <a:t> </a:t>
            </a:r>
            <a:r>
              <a:rPr lang="en-US" altLang="ko-KR" smtClean="0">
                <a:latin typeface="HY견고딕"/>
                <a:ea typeface="HY견고딕"/>
              </a:rPr>
              <a:t>   </a:t>
            </a:r>
          </a:p>
          <a:p>
            <a:r>
              <a:rPr lang="en-US" altLang="ko-KR">
                <a:latin typeface="HY견고딕"/>
                <a:ea typeface="HY견고딕"/>
              </a:rPr>
              <a:t> </a:t>
            </a:r>
            <a:r>
              <a:rPr lang="en-US" altLang="ko-KR" smtClean="0">
                <a:latin typeface="HY견고딕"/>
                <a:ea typeface="HY견고딕"/>
              </a:rPr>
              <a:t>   </a:t>
            </a:r>
            <a:r>
              <a:rPr lang="en-US" altLang="ko-KR" smtClean="0">
                <a:latin typeface="+mn-ea"/>
              </a:rPr>
              <a:t>- 4</a:t>
            </a:r>
            <a:r>
              <a:rPr lang="ko-KR" altLang="en-US" smtClean="0">
                <a:latin typeface="+mn-ea"/>
              </a:rPr>
              <a:t>개의 샘플 이력서를 보여주고 잘된</a:t>
            </a:r>
            <a:r>
              <a:rPr lang="en-US" altLang="ko-KR">
                <a:latin typeface="+mn-ea"/>
              </a:rPr>
              <a:t> </a:t>
            </a:r>
            <a:r>
              <a:rPr lang="ko-KR" altLang="en-US" smtClean="0">
                <a:latin typeface="+mn-ea"/>
              </a:rPr>
              <a:t>부분</a:t>
            </a:r>
            <a:r>
              <a:rPr lang="en-US" altLang="ko-KR" smtClean="0">
                <a:latin typeface="+mn-ea"/>
              </a:rPr>
              <a:t>, </a:t>
            </a:r>
            <a:r>
              <a:rPr lang="ko-KR" altLang="en-US" smtClean="0">
                <a:latin typeface="+mn-ea"/>
              </a:rPr>
              <a:t>잘못된 부분 찾기</a:t>
            </a:r>
            <a:endParaRPr lang="en-US" altLang="ko-KR" smtClean="0">
              <a:latin typeface="+mn-ea"/>
            </a:endParaRPr>
          </a:p>
          <a:p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- </a:t>
            </a:r>
            <a:r>
              <a:rPr lang="ko-KR" altLang="en-US" smtClean="0">
                <a:latin typeface="+mn-ea"/>
              </a:rPr>
              <a:t>취업지원 서류의 수정의 실제 예시 설명</a:t>
            </a:r>
            <a:endParaRPr lang="en-US" altLang="ko-KR" smtClean="0">
              <a:latin typeface="+mn-ea"/>
            </a:endParaRPr>
          </a:p>
          <a:p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- </a:t>
            </a:r>
            <a:r>
              <a:rPr lang="ko-KR" altLang="en-US" smtClean="0">
                <a:latin typeface="+mn-ea"/>
              </a:rPr>
              <a:t>실제 우수 사례 제시하고 잘된점에 대해서 설명</a:t>
            </a: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0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63352" y="223567"/>
            <a:ext cx="6840760" cy="415498"/>
          </a:xfrm>
        </p:spPr>
        <p:txBody>
          <a:bodyPr/>
          <a:lstStyle/>
          <a:p>
            <a:r>
              <a:rPr lang="ko-KR" altLang="en-US" dirty="0"/>
              <a:t>입사지원서</a:t>
            </a:r>
            <a:r>
              <a:rPr lang="en-US" altLang="ko-KR" dirty="0"/>
              <a:t>_</a:t>
            </a:r>
            <a:r>
              <a:rPr lang="ko-KR" altLang="en-US" dirty="0"/>
              <a:t>독자에 대한 이해</a:t>
            </a:r>
          </a:p>
        </p:txBody>
      </p: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2561910976"/>
              </p:ext>
            </p:extLst>
          </p:nvPr>
        </p:nvGraphicFramePr>
        <p:xfrm>
          <a:off x="3609450" y="2180879"/>
          <a:ext cx="7056784" cy="2778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4111184" y="5201442"/>
            <a:ext cx="594525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270" h="127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90000"/>
              </a:lnSpc>
              <a:buClr>
                <a:prstClr val="white"/>
              </a:buClr>
              <a:defRPr kumimoji="1" sz="1700" b="1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eaLnBrk="0" hangingPunct="0">
              <a:defRPr kumimoji="1"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ko-KR" altLang="en-US" sz="2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인사담당자들이 선호하는 이력서 유형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871023" y="6021288"/>
            <a:ext cx="3553569" cy="184666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ko-KR" altLang="en-US" sz="1200" b="0" dirty="0" smtClean="0">
                <a:solidFill>
                  <a:schemeClr val="tx1"/>
                </a:solidFill>
                <a:effectLst/>
              </a:rPr>
              <a:t>인사담당자 </a:t>
            </a:r>
            <a:r>
              <a:rPr lang="en-US" altLang="ko-KR" sz="1200" b="0" dirty="0" smtClean="0">
                <a:solidFill>
                  <a:schemeClr val="tx1"/>
                </a:solidFill>
                <a:effectLst/>
              </a:rPr>
              <a:t>255</a:t>
            </a:r>
            <a:r>
              <a:rPr lang="ko-KR" altLang="en-US" sz="1200" b="0" dirty="0" smtClean="0">
                <a:solidFill>
                  <a:schemeClr val="tx1"/>
                </a:solidFill>
                <a:effectLst/>
              </a:rPr>
              <a:t>명 대상 조사 </a:t>
            </a:r>
            <a:r>
              <a:rPr lang="en-US" altLang="ko-KR" sz="1200" b="0" dirty="0" smtClean="0">
                <a:solidFill>
                  <a:schemeClr val="tx1"/>
                </a:solidFill>
                <a:effectLst/>
              </a:rPr>
              <a:t>- </a:t>
            </a:r>
            <a:r>
              <a:rPr lang="ko-KR" altLang="en-US" sz="1200" b="0" dirty="0" err="1" smtClean="0">
                <a:solidFill>
                  <a:schemeClr val="tx1"/>
                </a:solidFill>
                <a:effectLst/>
              </a:rPr>
              <a:t>잡코리아</a:t>
            </a:r>
            <a:endParaRPr lang="en-US" altLang="ko-KR" sz="12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6607" y="4417367"/>
            <a:ext cx="4793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위</a:t>
            </a:r>
            <a:r>
              <a:rPr lang="en-US" altLang="ko-KR" b="1" dirty="0" smtClean="0">
                <a:latin typeface="+mn-ea"/>
              </a:rPr>
              <a:t>. </a:t>
            </a:r>
            <a:r>
              <a:rPr lang="ko-KR" altLang="en-US" b="1" dirty="0" smtClean="0">
                <a:latin typeface="+mn-ea"/>
              </a:rPr>
              <a:t>업무관련 경력 중심으로 기술된  이력서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686607" y="3933056"/>
            <a:ext cx="4305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2</a:t>
            </a:r>
            <a:r>
              <a:rPr lang="ko-KR" altLang="en-US" sz="1600" b="1" dirty="0" smtClean="0">
                <a:latin typeface="+mn-ea"/>
              </a:rPr>
              <a:t>위</a:t>
            </a:r>
            <a:r>
              <a:rPr lang="en-US" altLang="ko-KR" sz="1600" b="1" dirty="0" smtClean="0">
                <a:latin typeface="+mn-ea"/>
              </a:rPr>
              <a:t>. </a:t>
            </a:r>
            <a:r>
              <a:rPr lang="ko-KR" altLang="en-US" sz="1600" b="1" dirty="0" smtClean="0">
                <a:latin typeface="+mn-ea"/>
              </a:rPr>
              <a:t>객관화 된 자료나 수치가  많은 이력서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6686607" y="3429000"/>
            <a:ext cx="3591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3</a:t>
            </a:r>
            <a:r>
              <a:rPr lang="ko-KR" altLang="en-US" sz="1600" b="1" dirty="0" smtClean="0">
                <a:latin typeface="+mn-ea"/>
              </a:rPr>
              <a:t>위</a:t>
            </a:r>
            <a:r>
              <a:rPr lang="en-US" altLang="ko-KR" sz="1600" b="1" dirty="0" smtClean="0">
                <a:latin typeface="+mn-ea"/>
              </a:rPr>
              <a:t>. </a:t>
            </a:r>
            <a:r>
              <a:rPr lang="ko-KR" altLang="en-US" sz="1600" b="1" dirty="0" smtClean="0">
                <a:latin typeface="+mn-ea"/>
              </a:rPr>
              <a:t>기본에 충실한 규격화 된 이력서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6686607" y="2924944"/>
            <a:ext cx="370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4</a:t>
            </a:r>
            <a:r>
              <a:rPr lang="ko-KR" altLang="en-US" sz="1400" b="1" dirty="0" smtClean="0">
                <a:latin typeface="+mn-ea"/>
              </a:rPr>
              <a:t>위</a:t>
            </a:r>
            <a:r>
              <a:rPr lang="en-US" altLang="ko-KR" sz="1400" b="1" dirty="0" smtClean="0">
                <a:latin typeface="+mn-ea"/>
              </a:rPr>
              <a:t>. </a:t>
            </a:r>
            <a:r>
              <a:rPr lang="ko-KR" altLang="en-US" sz="1400" b="1" dirty="0" smtClean="0">
                <a:latin typeface="+mn-ea"/>
              </a:rPr>
              <a:t>객관화 된 자료나 수치가  많은 이력서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6686607" y="2464301"/>
            <a:ext cx="4067139" cy="24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ko-KR" sz="1400" b="1" dirty="0" smtClean="0">
                <a:latin typeface="+mn-ea"/>
              </a:rPr>
              <a:t>5</a:t>
            </a:r>
            <a:r>
              <a:rPr lang="ko-KR" altLang="en-US" sz="1400" b="1" dirty="0" smtClean="0">
                <a:latin typeface="+mn-ea"/>
              </a:rPr>
              <a:t>위 </a:t>
            </a:r>
            <a:r>
              <a:rPr lang="en-US" altLang="ko-KR" sz="1400" b="1" dirty="0" smtClean="0">
                <a:latin typeface="+mn-ea"/>
              </a:rPr>
              <a:t>. </a:t>
            </a:r>
            <a:r>
              <a:rPr lang="ko-KR" altLang="en-US" sz="1400" b="1" dirty="0" smtClean="0">
                <a:latin typeface="+mn-ea"/>
              </a:rPr>
              <a:t>지원자의 인상이 좋거나  호감 가는 이력서</a:t>
            </a:r>
            <a:endParaRPr lang="en-US" altLang="ko-KR" sz="1400" b="1" dirty="0" smtClean="0">
              <a:latin typeface="+mn-ea"/>
            </a:endParaRPr>
          </a:p>
        </p:txBody>
      </p:sp>
      <p:sp>
        <p:nvSpPr>
          <p:cNvPr id="2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663952" y="6525344"/>
            <a:ext cx="725586" cy="138742"/>
          </a:xfr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29" name="Picture 2" descr="D:\B. SET 템플릿\B08.제너럴\B0800099\png\9726353_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31" t="9211" r="23077" b="-1"/>
          <a:stretch/>
        </p:blipFill>
        <p:spPr bwMode="auto">
          <a:xfrm>
            <a:off x="1559496" y="2132856"/>
            <a:ext cx="216024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obora\Desktop\아이디어 또는 건설 소스\스마트폰(블랙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38" y="1484436"/>
            <a:ext cx="2266950" cy="47832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5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63352" y="223567"/>
            <a:ext cx="6840760" cy="415498"/>
          </a:xfrm>
        </p:spPr>
        <p:txBody>
          <a:bodyPr/>
          <a:lstStyle/>
          <a:p>
            <a:r>
              <a:rPr lang="ko-KR" altLang="en-US" dirty="0"/>
              <a:t>입사지원서</a:t>
            </a:r>
            <a:r>
              <a:rPr lang="en-US" altLang="ko-KR" dirty="0"/>
              <a:t>_</a:t>
            </a:r>
            <a:r>
              <a:rPr lang="ko-KR" altLang="en-US" dirty="0"/>
              <a:t>독자에 대한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2941580487"/>
              </p:ext>
            </p:extLst>
          </p:nvPr>
        </p:nvGraphicFramePr>
        <p:xfrm>
          <a:off x="3609450" y="2180879"/>
          <a:ext cx="7056784" cy="2778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3" descr="C:\Users\Jobora\Desktop\아이디어 또는 건설 소스\스마트폰(블랙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38" y="1484436"/>
            <a:ext cx="2266950" cy="47832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Jobora\Desktop\아이디어 또는 건설 소스\17482237_le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00" r="-1" b="10468"/>
          <a:stretch/>
        </p:blipFill>
        <p:spPr bwMode="auto">
          <a:xfrm>
            <a:off x="1624006" y="2147868"/>
            <a:ext cx="2027015" cy="347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4183192" y="5201442"/>
            <a:ext cx="594525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270" h="127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90000"/>
              </a:lnSpc>
              <a:buClr>
                <a:prstClr val="white"/>
              </a:buClr>
              <a:defRPr kumimoji="1" sz="1700" b="1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eaLnBrk="0" hangingPunct="0">
              <a:defRPr kumimoji="1"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ko-KR" altLang="en-US" sz="2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인사담당자들이 기피하는 이력서 유형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871023" y="6021288"/>
            <a:ext cx="3553569" cy="184666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ko-KR" altLang="en-US" sz="1200" b="0" dirty="0" smtClean="0">
                <a:solidFill>
                  <a:schemeClr val="tx1"/>
                </a:solidFill>
                <a:effectLst/>
              </a:rPr>
              <a:t>인사담당자 </a:t>
            </a:r>
            <a:r>
              <a:rPr lang="en-US" altLang="ko-KR" sz="1200" b="0" dirty="0" smtClean="0">
                <a:solidFill>
                  <a:schemeClr val="tx1"/>
                </a:solidFill>
                <a:effectLst/>
              </a:rPr>
              <a:t>255</a:t>
            </a:r>
            <a:r>
              <a:rPr lang="ko-KR" altLang="en-US" sz="1200" b="0" dirty="0" smtClean="0">
                <a:solidFill>
                  <a:schemeClr val="tx1"/>
                </a:solidFill>
                <a:effectLst/>
              </a:rPr>
              <a:t>명 대상 조사 </a:t>
            </a:r>
            <a:r>
              <a:rPr lang="en-US" altLang="ko-KR" sz="1200" b="0" dirty="0" smtClean="0">
                <a:solidFill>
                  <a:schemeClr val="tx1"/>
                </a:solidFill>
                <a:effectLst/>
              </a:rPr>
              <a:t>- </a:t>
            </a:r>
            <a:r>
              <a:rPr lang="ko-KR" altLang="en-US" sz="1200" b="0" dirty="0" err="1" smtClean="0">
                <a:solidFill>
                  <a:schemeClr val="tx1"/>
                </a:solidFill>
                <a:effectLst/>
              </a:rPr>
              <a:t>잡코리아</a:t>
            </a:r>
            <a:endParaRPr lang="en-US" altLang="ko-KR" sz="12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6607" y="4417367"/>
            <a:ext cx="4875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en-US" altLang="ko-KR" b="1" dirty="0" smtClean="0">
                <a:latin typeface="+mn-ea"/>
              </a:rPr>
              <a:t>. </a:t>
            </a:r>
            <a:r>
              <a:rPr lang="ko-KR" altLang="en-US" b="1" dirty="0" smtClean="0">
                <a:latin typeface="+mn-ea"/>
              </a:rPr>
              <a:t>내용도 적고 성의가 없어 보이는 이력서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686607" y="3913311"/>
            <a:ext cx="4305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2</a:t>
            </a:r>
            <a:r>
              <a:rPr lang="ko-KR" altLang="en-US" sz="1600" b="1" dirty="0" smtClean="0">
                <a:latin typeface="+mn-ea"/>
              </a:rPr>
              <a:t>위 </a:t>
            </a:r>
            <a:r>
              <a:rPr lang="en-US" altLang="ko-KR" sz="1600" b="1" dirty="0" smtClean="0">
                <a:latin typeface="+mn-ea"/>
              </a:rPr>
              <a:t>. </a:t>
            </a:r>
            <a:r>
              <a:rPr lang="ko-KR" altLang="en-US" sz="1600" b="1" dirty="0" smtClean="0">
                <a:latin typeface="+mn-ea"/>
              </a:rPr>
              <a:t>이직 횟수가 많이 엿보이는 이력서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6686607" y="3465938"/>
            <a:ext cx="5242041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ko-KR" sz="1600" b="1" dirty="0" smtClean="0">
                <a:latin typeface="+mn-ea"/>
              </a:rPr>
              <a:t>3</a:t>
            </a:r>
            <a:r>
              <a:rPr lang="ko-KR" altLang="en-US" sz="1600" b="1" dirty="0" smtClean="0">
                <a:latin typeface="+mn-ea"/>
              </a:rPr>
              <a:t>위 </a:t>
            </a:r>
            <a:r>
              <a:rPr lang="en-US" altLang="ko-KR" sz="1600" b="1" dirty="0" smtClean="0">
                <a:latin typeface="+mn-ea"/>
              </a:rPr>
              <a:t>. </a:t>
            </a:r>
            <a:r>
              <a:rPr lang="ko-KR" altLang="en-US" sz="1600" b="1" dirty="0" smtClean="0">
                <a:latin typeface="+mn-ea"/>
              </a:rPr>
              <a:t>오타</a:t>
            </a:r>
            <a:r>
              <a:rPr lang="en-US" altLang="ko-KR" sz="1600" b="1" dirty="0" smtClean="0">
                <a:latin typeface="+mn-ea"/>
              </a:rPr>
              <a:t>,</a:t>
            </a:r>
            <a:r>
              <a:rPr lang="ko-KR" altLang="en-US" sz="1600" b="1" dirty="0" smtClean="0">
                <a:latin typeface="+mn-ea"/>
              </a:rPr>
              <a:t> 인터넷 용어 등 틀린 맞춤법이 많은 이력서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6686607" y="2924944"/>
            <a:ext cx="3762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4</a:t>
            </a:r>
            <a:r>
              <a:rPr lang="ko-KR" altLang="en-US" sz="1400" b="1" dirty="0" smtClean="0">
                <a:latin typeface="+mn-ea"/>
              </a:rPr>
              <a:t>위 </a:t>
            </a:r>
            <a:r>
              <a:rPr lang="en-US" altLang="ko-KR" sz="1400" b="1" dirty="0" smtClean="0">
                <a:latin typeface="+mn-ea"/>
              </a:rPr>
              <a:t>. </a:t>
            </a:r>
            <a:r>
              <a:rPr lang="ko-KR" altLang="en-US" sz="1400" b="1" dirty="0" smtClean="0">
                <a:latin typeface="+mn-ea"/>
              </a:rPr>
              <a:t>문어발식 지원으로 대량 발송된 이력서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6686607" y="2464301"/>
            <a:ext cx="3044423" cy="24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ko-KR" sz="1400" b="1" dirty="0" smtClean="0">
                <a:latin typeface="+mn-ea"/>
              </a:rPr>
              <a:t>5</a:t>
            </a:r>
            <a:r>
              <a:rPr lang="ko-KR" altLang="en-US" sz="1400" b="1" dirty="0" smtClean="0">
                <a:latin typeface="+mn-ea"/>
              </a:rPr>
              <a:t>위 </a:t>
            </a:r>
            <a:r>
              <a:rPr lang="en-US" altLang="ko-KR" sz="1400" b="1" dirty="0" smtClean="0">
                <a:latin typeface="+mn-ea"/>
              </a:rPr>
              <a:t>. </a:t>
            </a:r>
            <a:r>
              <a:rPr lang="ko-KR" altLang="en-US" sz="1400" b="1" dirty="0" smtClean="0">
                <a:latin typeface="+mn-ea"/>
              </a:rPr>
              <a:t>어디서 본 듯한 진부한 이력서</a:t>
            </a:r>
            <a:endParaRPr lang="en-US" altLang="ko-KR" sz="1400" b="1" dirty="0" smtClean="0">
              <a:latin typeface="+mn-ea"/>
            </a:endParaRPr>
          </a:p>
        </p:txBody>
      </p:sp>
      <p:sp>
        <p:nvSpPr>
          <p:cNvPr id="2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663952" y="6525344"/>
            <a:ext cx="725586" cy="138742"/>
          </a:xfr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17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이력서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gray">
          <a:xfrm>
            <a:off x="981230" y="2111240"/>
            <a:ext cx="2018426" cy="775962"/>
          </a:xfrm>
          <a:prstGeom prst="rect">
            <a:avLst/>
          </a:prstGeom>
          <a:gradFill rotWithShape="1">
            <a:gsLst>
              <a:gs pos="0">
                <a:srgbClr val="F8F8F8"/>
              </a:gs>
              <a:gs pos="100000">
                <a:srgbClr val="DDDDDD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gray">
          <a:xfrm>
            <a:off x="1088668" y="2142278"/>
            <a:ext cx="1792982" cy="64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ko-KR" altLang="en-US" sz="1600">
                <a:solidFill>
                  <a:srgbClr val="080808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인적사항 </a:t>
            </a:r>
          </a:p>
          <a:p>
            <a:pPr algn="ctr"/>
            <a:r>
              <a:rPr lang="ko-KR" altLang="en-US" sz="160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긴급연락처</a:t>
            </a:r>
            <a:endParaRPr lang="en-US" altLang="ko-KR" sz="1600">
              <a:solidFill>
                <a:srgbClr val="1C1C1C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gray">
          <a:xfrm>
            <a:off x="975946" y="3705158"/>
            <a:ext cx="2018426" cy="775962"/>
          </a:xfrm>
          <a:prstGeom prst="rect">
            <a:avLst/>
          </a:prstGeom>
          <a:gradFill rotWithShape="1">
            <a:gsLst>
              <a:gs pos="0">
                <a:srgbClr val="F8F8F8"/>
              </a:gs>
              <a:gs pos="100000">
                <a:srgbClr val="DDDDDD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gray">
          <a:xfrm>
            <a:off x="1088668" y="3747151"/>
            <a:ext cx="1792982" cy="37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ko-KR" altLang="en-US" sz="1600">
                <a:solidFill>
                  <a:srgbClr val="080808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업무경력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gray">
          <a:xfrm>
            <a:off x="975946" y="5295424"/>
            <a:ext cx="2018426" cy="775962"/>
          </a:xfrm>
          <a:prstGeom prst="rect">
            <a:avLst/>
          </a:prstGeom>
          <a:gradFill rotWithShape="1">
            <a:gsLst>
              <a:gs pos="0">
                <a:srgbClr val="F8F8F8"/>
              </a:gs>
              <a:gs pos="100000">
                <a:srgbClr val="DDDDDD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자격면허</a:t>
            </a:r>
          </a:p>
          <a:p>
            <a:pPr algn="ctr"/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활동사항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gray">
          <a:xfrm>
            <a:off x="4129925" y="4115961"/>
            <a:ext cx="2018426" cy="361507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50000">
                <a:srgbClr val="F7F7F7"/>
              </a:gs>
              <a:gs pos="100000">
                <a:srgbClr val="EAEAEA"/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>
            <a:off x="4145776" y="4115961"/>
            <a:ext cx="2023710" cy="3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ko-KR" altLang="en-US" sz="1600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업적 및 수상경력</a:t>
            </a: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gray">
          <a:xfrm>
            <a:off x="4129925" y="1727823"/>
            <a:ext cx="2018426" cy="361507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50000">
                <a:srgbClr val="F7F7F7"/>
              </a:gs>
              <a:gs pos="100000">
                <a:srgbClr val="EAEAEA"/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gray">
          <a:xfrm>
            <a:off x="4145776" y="1727823"/>
            <a:ext cx="1868717" cy="3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ko-KR" altLang="en-US" sz="1600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기본 </a:t>
            </a:r>
            <a:r>
              <a:rPr lang="ko-KR" altLang="en-US" sz="1600" dirty="0" err="1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인적사항</a:t>
            </a:r>
            <a:endParaRPr lang="ko-KR" altLang="en-US" sz="1600" dirty="0">
              <a:solidFill>
                <a:srgbClr val="1C1C1C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gray">
          <a:xfrm>
            <a:off x="4129925" y="2450837"/>
            <a:ext cx="2018426" cy="361507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50000">
                <a:srgbClr val="F7F7F7"/>
              </a:gs>
              <a:gs pos="100000">
                <a:srgbClr val="EAEAEA"/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gray">
          <a:xfrm>
            <a:off x="4145776" y="2437698"/>
            <a:ext cx="2742312" cy="3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ko-KR" altLang="en-US" sz="1600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지원분야 외</a:t>
            </a: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gray">
          <a:xfrm>
            <a:off x="4129925" y="3677771"/>
            <a:ext cx="2018426" cy="361507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50000">
                <a:srgbClr val="F7F7F7"/>
              </a:gs>
              <a:gs pos="100000">
                <a:srgbClr val="EAEAEA"/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gray">
          <a:xfrm>
            <a:off x="4145776" y="3677771"/>
            <a:ext cx="1868717" cy="3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ko-KR" altLang="en-US" sz="160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경력사항 </a:t>
            </a: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gray">
          <a:xfrm>
            <a:off x="4129925" y="3239580"/>
            <a:ext cx="2018426" cy="361507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50000">
                <a:srgbClr val="F7F7F7"/>
              </a:gs>
              <a:gs pos="100000">
                <a:srgbClr val="EAEAEA"/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gray">
          <a:xfrm>
            <a:off x="4145776" y="3239580"/>
            <a:ext cx="1868717" cy="3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ko-KR" altLang="en-US" sz="1600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학력사항</a:t>
            </a: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gray">
          <a:xfrm>
            <a:off x="4145776" y="5255257"/>
            <a:ext cx="1868717" cy="59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ko-KR" sz="160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Click to add Title</a:t>
            </a: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gray">
          <a:xfrm>
            <a:off x="4129925" y="4817066"/>
            <a:ext cx="2018426" cy="1276230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50000">
                <a:srgbClr val="FAFAFA"/>
              </a:gs>
              <a:gs pos="100000">
                <a:srgbClr val="EAEAEA"/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gray">
          <a:xfrm>
            <a:off x="4145776" y="5013176"/>
            <a:ext cx="2102967" cy="3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ko-KR" altLang="en-US" sz="1600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훈련 및 자격사항</a:t>
            </a:r>
          </a:p>
        </p:txBody>
      </p:sp>
      <p:sp>
        <p:nvSpPr>
          <p:cNvPr id="24" name="Rectangle 28"/>
          <p:cNvSpPr>
            <a:spLocks noChangeArrowheads="1"/>
          </p:cNvSpPr>
          <p:nvPr/>
        </p:nvSpPr>
        <p:spPr bwMode="gray">
          <a:xfrm>
            <a:off x="4145776" y="5602379"/>
            <a:ext cx="1868717" cy="3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ko-KR" altLang="en-US" sz="1600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봉사활동 등</a:t>
            </a:r>
          </a:p>
        </p:txBody>
      </p:sp>
      <p:sp>
        <p:nvSpPr>
          <p:cNvPr id="26" name="Rectangle 30"/>
          <p:cNvSpPr>
            <a:spLocks noChangeArrowheads="1"/>
          </p:cNvSpPr>
          <p:nvPr/>
        </p:nvSpPr>
        <p:spPr bwMode="ltGray">
          <a:xfrm>
            <a:off x="3932662" y="4115961"/>
            <a:ext cx="195502" cy="368810"/>
          </a:xfrm>
          <a:prstGeom prst="rect">
            <a:avLst/>
          </a:prstGeom>
          <a:solidFill>
            <a:schemeClr val="folHlink"/>
          </a:soli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27" name="Rectangle 31"/>
          <p:cNvSpPr>
            <a:spLocks noChangeArrowheads="1"/>
          </p:cNvSpPr>
          <p:nvPr/>
        </p:nvSpPr>
        <p:spPr bwMode="ltGray">
          <a:xfrm>
            <a:off x="975946" y="1722346"/>
            <a:ext cx="2018426" cy="383417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28" name="Rectangle 32"/>
          <p:cNvSpPr>
            <a:spLocks noChangeArrowheads="1"/>
          </p:cNvSpPr>
          <p:nvPr/>
        </p:nvSpPr>
        <p:spPr bwMode="ltGray">
          <a:xfrm>
            <a:off x="975946" y="3327218"/>
            <a:ext cx="2018426" cy="383417"/>
          </a:xfrm>
          <a:prstGeom prst="rect">
            <a:avLst/>
          </a:prstGeom>
          <a:solidFill>
            <a:schemeClr val="folHlink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ltGray">
          <a:xfrm>
            <a:off x="975946" y="4917485"/>
            <a:ext cx="2018426" cy="383417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30" name="Rectangle 34"/>
          <p:cNvSpPr>
            <a:spLocks noChangeArrowheads="1"/>
          </p:cNvSpPr>
          <p:nvPr/>
        </p:nvSpPr>
        <p:spPr bwMode="ltGray">
          <a:xfrm>
            <a:off x="3932662" y="1727823"/>
            <a:ext cx="195502" cy="36881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31" name="Rectangle 35"/>
          <p:cNvSpPr>
            <a:spLocks noChangeArrowheads="1"/>
          </p:cNvSpPr>
          <p:nvPr/>
        </p:nvSpPr>
        <p:spPr bwMode="ltGray">
          <a:xfrm>
            <a:off x="3932662" y="2450837"/>
            <a:ext cx="195502" cy="36881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32" name="Rectangle 36"/>
          <p:cNvSpPr>
            <a:spLocks noChangeArrowheads="1"/>
          </p:cNvSpPr>
          <p:nvPr/>
        </p:nvSpPr>
        <p:spPr bwMode="ltGray">
          <a:xfrm>
            <a:off x="3932662" y="3677771"/>
            <a:ext cx="195502" cy="368810"/>
          </a:xfrm>
          <a:prstGeom prst="rect">
            <a:avLst/>
          </a:prstGeom>
          <a:solidFill>
            <a:schemeClr val="folHlink"/>
          </a:soli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33" name="Rectangle 37"/>
          <p:cNvSpPr>
            <a:spLocks noChangeArrowheads="1"/>
          </p:cNvSpPr>
          <p:nvPr/>
        </p:nvSpPr>
        <p:spPr bwMode="ltGray">
          <a:xfrm>
            <a:off x="3932662" y="3239580"/>
            <a:ext cx="195502" cy="368810"/>
          </a:xfrm>
          <a:prstGeom prst="rect">
            <a:avLst/>
          </a:prstGeom>
          <a:solidFill>
            <a:schemeClr val="folHlink"/>
          </a:soli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sp>
        <p:nvSpPr>
          <p:cNvPr id="34" name="Rectangle 38"/>
          <p:cNvSpPr>
            <a:spLocks noChangeArrowheads="1"/>
          </p:cNvSpPr>
          <p:nvPr/>
        </p:nvSpPr>
        <p:spPr bwMode="ltGray">
          <a:xfrm>
            <a:off x="3932662" y="4817066"/>
            <a:ext cx="195502" cy="1272578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ko-KR" altLang="en-US"/>
          </a:p>
        </p:txBody>
      </p:sp>
      <p:cxnSp>
        <p:nvCxnSpPr>
          <p:cNvPr id="35" name="AutoShape 39"/>
          <p:cNvCxnSpPr>
            <a:cxnSpLocks noChangeShapeType="1"/>
            <a:endCxn id="27" idx="1"/>
          </p:cNvCxnSpPr>
          <p:nvPr/>
        </p:nvCxnSpPr>
        <p:spPr bwMode="black">
          <a:xfrm flipV="1">
            <a:off x="218596" y="1914054"/>
            <a:ext cx="757350" cy="160852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41"/>
          <p:cNvCxnSpPr>
            <a:cxnSpLocks noChangeShapeType="1"/>
            <a:endCxn id="29" idx="1"/>
          </p:cNvCxnSpPr>
          <p:nvPr/>
        </p:nvCxnSpPr>
        <p:spPr bwMode="black">
          <a:xfrm>
            <a:off x="218596" y="3522578"/>
            <a:ext cx="757350" cy="158661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42"/>
          <p:cNvCxnSpPr>
            <a:cxnSpLocks noChangeShapeType="1"/>
            <a:stCxn id="27" idx="3"/>
            <a:endCxn id="30" idx="1"/>
          </p:cNvCxnSpPr>
          <p:nvPr/>
        </p:nvCxnSpPr>
        <p:spPr bwMode="black">
          <a:xfrm flipV="1">
            <a:off x="2994372" y="1912228"/>
            <a:ext cx="938290" cy="182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43"/>
          <p:cNvCxnSpPr>
            <a:cxnSpLocks noChangeShapeType="1"/>
            <a:stCxn id="27" idx="3"/>
            <a:endCxn id="31" idx="1"/>
          </p:cNvCxnSpPr>
          <p:nvPr/>
        </p:nvCxnSpPr>
        <p:spPr bwMode="black">
          <a:xfrm>
            <a:off x="2994372" y="1914055"/>
            <a:ext cx="938290" cy="7211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4"/>
          <p:cNvCxnSpPr>
            <a:cxnSpLocks noChangeShapeType="1"/>
            <a:stCxn id="28" idx="3"/>
            <a:endCxn id="33" idx="1"/>
          </p:cNvCxnSpPr>
          <p:nvPr/>
        </p:nvCxnSpPr>
        <p:spPr bwMode="black">
          <a:xfrm flipV="1">
            <a:off x="2994372" y="3423985"/>
            <a:ext cx="938290" cy="9494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5"/>
          <p:cNvCxnSpPr>
            <a:cxnSpLocks noChangeShapeType="1"/>
            <a:stCxn id="28" idx="3"/>
            <a:endCxn id="32" idx="1"/>
          </p:cNvCxnSpPr>
          <p:nvPr/>
        </p:nvCxnSpPr>
        <p:spPr bwMode="black">
          <a:xfrm>
            <a:off x="2994372" y="3518927"/>
            <a:ext cx="938290" cy="34324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6"/>
          <p:cNvCxnSpPr>
            <a:cxnSpLocks noChangeShapeType="1"/>
            <a:stCxn id="28" idx="3"/>
            <a:endCxn id="26" idx="1"/>
          </p:cNvCxnSpPr>
          <p:nvPr/>
        </p:nvCxnSpPr>
        <p:spPr bwMode="black">
          <a:xfrm>
            <a:off x="2994372" y="3518927"/>
            <a:ext cx="938290" cy="7814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7"/>
          <p:cNvCxnSpPr>
            <a:cxnSpLocks noChangeShapeType="1"/>
          </p:cNvCxnSpPr>
          <p:nvPr/>
        </p:nvCxnSpPr>
        <p:spPr bwMode="black">
          <a:xfrm>
            <a:off x="2775754" y="5096413"/>
            <a:ext cx="736215" cy="34324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49"/>
          <p:cNvSpPr>
            <a:spLocks noChangeArrowheads="1"/>
          </p:cNvSpPr>
          <p:nvPr/>
        </p:nvSpPr>
        <p:spPr bwMode="gray">
          <a:xfrm>
            <a:off x="1116849" y="1700436"/>
            <a:ext cx="1727815" cy="37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ko-KR" altLang="en-US" sz="1600">
                <a:solidFill>
                  <a:srgbClr val="FEFFFF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기본사항</a:t>
            </a:r>
          </a:p>
        </p:txBody>
      </p:sp>
      <p:sp>
        <p:nvSpPr>
          <p:cNvPr id="46" name="Rectangle 50"/>
          <p:cNvSpPr>
            <a:spLocks noChangeArrowheads="1"/>
          </p:cNvSpPr>
          <p:nvPr/>
        </p:nvSpPr>
        <p:spPr bwMode="gray">
          <a:xfrm>
            <a:off x="1116849" y="3327218"/>
            <a:ext cx="1727815" cy="37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ko-KR" altLang="en-US" sz="1600">
                <a:solidFill>
                  <a:srgbClr val="FEFFFF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이력사항</a:t>
            </a:r>
          </a:p>
        </p:txBody>
      </p:sp>
      <p:sp>
        <p:nvSpPr>
          <p:cNvPr id="47" name="Rectangle 51"/>
          <p:cNvSpPr>
            <a:spLocks noChangeArrowheads="1"/>
          </p:cNvSpPr>
          <p:nvPr/>
        </p:nvSpPr>
        <p:spPr bwMode="gray">
          <a:xfrm>
            <a:off x="1116849" y="4926614"/>
            <a:ext cx="1727815" cy="37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ko-KR" altLang="en-US" sz="1600">
                <a:solidFill>
                  <a:srgbClr val="FEFFFF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기타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91470" y="908720"/>
            <a:ext cx="8856858" cy="461665"/>
            <a:chOff x="191470" y="908720"/>
            <a:chExt cx="8856858" cy="461665"/>
          </a:xfrm>
        </p:grpSpPr>
        <p:sp>
          <p:nvSpPr>
            <p:cNvPr id="55" name="TextBox 54"/>
            <p:cNvSpPr txBox="1"/>
            <p:nvPr/>
          </p:nvSpPr>
          <p:spPr>
            <a:xfrm>
              <a:off x="191470" y="908720"/>
              <a:ext cx="88568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이력서의 구성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flipH="1">
              <a:off x="586069" y="980728"/>
              <a:ext cx="34170" cy="324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145451"/>
            <a:ext cx="3584320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64" descr="C:\Users\C217U\Desktop\지은임시\png\Untitled-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107" y="4148401"/>
            <a:ext cx="25717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이력서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775520" y="1484784"/>
            <a:ext cx="8496944" cy="4680520"/>
            <a:chOff x="263352" y="1628800"/>
            <a:chExt cx="7272808" cy="4176464"/>
          </a:xfrm>
        </p:grpSpPr>
        <p:grpSp>
          <p:nvGrpSpPr>
            <p:cNvPr id="10" name="그룹 9"/>
            <p:cNvGrpSpPr/>
            <p:nvPr/>
          </p:nvGrpSpPr>
          <p:grpSpPr>
            <a:xfrm>
              <a:off x="263352" y="1628800"/>
              <a:ext cx="7272808" cy="4176464"/>
              <a:chOff x="263352" y="1412776"/>
              <a:chExt cx="8640960" cy="493471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415480" y="1556792"/>
                <a:ext cx="6336704" cy="41764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" name="Picture 2" descr="D:\B. SET 템플릿\B03.교육\B0300060\png\21691597_lel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352" y="1412776"/>
                <a:ext cx="8640960" cy="4934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53871" y="2060848"/>
              <a:ext cx="4686145" cy="3024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4207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이력서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7448" y="1757422"/>
            <a:ext cx="105131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인사담당자에게 보이는 첫 인상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반명함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사이즈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기업에서 요구하는 사이즈에 맞게 수정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규격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등을 확인 하여 제출한다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캐쥬얼한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복장이 아닌 정장차림으로 단정한 헤어스타일과 입 꼬리가 올라간 밝은 표정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이내 촬영한 사진으로 계절에 적합한 의상과 넥타이를 착용한 사진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동네 사진관이 아닌 이력서 전문 사진관에서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촬영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화질이 떨어지는 사진이나 정면을 응시하지 않은 사진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바람직하지 않은 사진은 지양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포토샵으로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합성한 정장사진은 내 눈에만 감쪽같다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지나친 수정과 효과는 역효과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하늘색과 같은 밝은 색의 배경으로 촬영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632504" y="4039080"/>
            <a:ext cx="1126588" cy="2054216"/>
          </a:xfrm>
          <a:custGeom>
            <a:avLst/>
            <a:gdLst>
              <a:gd name="T0" fmla="*/ 1106 w 1168"/>
              <a:gd name="T1" fmla="*/ 270 h 2362"/>
              <a:gd name="T2" fmla="*/ 1072 w 1168"/>
              <a:gd name="T3" fmla="*/ 120 h 2362"/>
              <a:gd name="T4" fmla="*/ 1028 w 1168"/>
              <a:gd name="T5" fmla="*/ 107 h 2362"/>
              <a:gd name="T6" fmla="*/ 988 w 1168"/>
              <a:gd name="T7" fmla="*/ 122 h 2362"/>
              <a:gd name="T8" fmla="*/ 1034 w 1168"/>
              <a:gd name="T9" fmla="*/ 256 h 2362"/>
              <a:gd name="T10" fmla="*/ 1020 w 1168"/>
              <a:gd name="T11" fmla="*/ 441 h 2362"/>
              <a:gd name="T12" fmla="*/ 952 w 1168"/>
              <a:gd name="T13" fmla="*/ 512 h 2362"/>
              <a:gd name="T14" fmla="*/ 834 w 1168"/>
              <a:gd name="T15" fmla="*/ 539 h 2362"/>
              <a:gd name="T16" fmla="*/ 772 w 1168"/>
              <a:gd name="T17" fmla="*/ 480 h 2362"/>
              <a:gd name="T18" fmla="*/ 666 w 1168"/>
              <a:gd name="T19" fmla="*/ 498 h 2362"/>
              <a:gd name="T20" fmla="*/ 658 w 1168"/>
              <a:gd name="T21" fmla="*/ 454 h 2362"/>
              <a:gd name="T22" fmla="*/ 690 w 1168"/>
              <a:gd name="T23" fmla="*/ 383 h 2362"/>
              <a:gd name="T24" fmla="*/ 581 w 1168"/>
              <a:gd name="T25" fmla="*/ 239 h 2362"/>
              <a:gd name="T26" fmla="*/ 488 w 1168"/>
              <a:gd name="T27" fmla="*/ 355 h 2362"/>
              <a:gd name="T28" fmla="*/ 500 w 1168"/>
              <a:gd name="T29" fmla="*/ 480 h 2362"/>
              <a:gd name="T30" fmla="*/ 376 w 1168"/>
              <a:gd name="T31" fmla="*/ 444 h 2362"/>
              <a:gd name="T32" fmla="*/ 267 w 1168"/>
              <a:gd name="T33" fmla="*/ 495 h 2362"/>
              <a:gd name="T34" fmla="*/ 167 w 1168"/>
              <a:gd name="T35" fmla="*/ 428 h 2362"/>
              <a:gd name="T36" fmla="*/ 136 w 1168"/>
              <a:gd name="T37" fmla="*/ 305 h 2362"/>
              <a:gd name="T38" fmla="*/ 167 w 1168"/>
              <a:gd name="T39" fmla="*/ 108 h 2362"/>
              <a:gd name="T40" fmla="*/ 194 w 1168"/>
              <a:gd name="T41" fmla="*/ 18 h 2362"/>
              <a:gd name="T42" fmla="*/ 158 w 1168"/>
              <a:gd name="T43" fmla="*/ 0 h 2362"/>
              <a:gd name="T44" fmla="*/ 73 w 1168"/>
              <a:gd name="T45" fmla="*/ 42 h 2362"/>
              <a:gd name="T46" fmla="*/ 45 w 1168"/>
              <a:gd name="T47" fmla="*/ 242 h 2362"/>
              <a:gd name="T48" fmla="*/ 31 w 1168"/>
              <a:gd name="T49" fmla="*/ 474 h 2362"/>
              <a:gd name="T50" fmla="*/ 233 w 1168"/>
              <a:gd name="T51" fmla="*/ 639 h 2362"/>
              <a:gd name="T52" fmla="*/ 128 w 1168"/>
              <a:gd name="T53" fmla="*/ 1200 h 2362"/>
              <a:gd name="T54" fmla="*/ 298 w 1168"/>
              <a:gd name="T55" fmla="*/ 1197 h 2362"/>
              <a:gd name="T56" fmla="*/ 352 w 1168"/>
              <a:gd name="T57" fmla="*/ 1627 h 2362"/>
              <a:gd name="T58" fmla="*/ 329 w 1168"/>
              <a:gd name="T59" fmla="*/ 2174 h 2362"/>
              <a:gd name="T60" fmla="*/ 265 w 1168"/>
              <a:gd name="T61" fmla="*/ 2329 h 2362"/>
              <a:gd name="T62" fmla="*/ 375 w 1168"/>
              <a:gd name="T63" fmla="*/ 2336 h 2362"/>
              <a:gd name="T64" fmla="*/ 438 w 1168"/>
              <a:gd name="T65" fmla="*/ 2250 h 2362"/>
              <a:gd name="T66" fmla="*/ 523 w 1168"/>
              <a:gd name="T67" fmla="*/ 1683 h 2362"/>
              <a:gd name="T68" fmla="*/ 655 w 1168"/>
              <a:gd name="T69" fmla="*/ 1895 h 2362"/>
              <a:gd name="T70" fmla="*/ 732 w 1168"/>
              <a:gd name="T71" fmla="*/ 2239 h 2362"/>
              <a:gd name="T72" fmla="*/ 866 w 1168"/>
              <a:gd name="T73" fmla="*/ 2329 h 2362"/>
              <a:gd name="T74" fmla="*/ 881 w 1168"/>
              <a:gd name="T75" fmla="*/ 2235 h 2362"/>
              <a:gd name="T76" fmla="*/ 816 w 1168"/>
              <a:gd name="T77" fmla="*/ 2056 h 2362"/>
              <a:gd name="T78" fmla="*/ 786 w 1168"/>
              <a:gd name="T79" fmla="*/ 1513 h 2362"/>
              <a:gd name="T80" fmla="*/ 810 w 1168"/>
              <a:gd name="T81" fmla="*/ 1191 h 2362"/>
              <a:gd name="T82" fmla="*/ 893 w 1168"/>
              <a:gd name="T83" fmla="*/ 1259 h 2362"/>
              <a:gd name="T84" fmla="*/ 901 w 1168"/>
              <a:gd name="T85" fmla="*/ 1119 h 2362"/>
              <a:gd name="T86" fmla="*/ 914 w 1168"/>
              <a:gd name="T87" fmla="*/ 675 h 2362"/>
              <a:gd name="T88" fmla="*/ 1063 w 1168"/>
              <a:gd name="T89" fmla="*/ 597 h 2362"/>
              <a:gd name="T90" fmla="*/ 1144 w 1168"/>
              <a:gd name="T91" fmla="*/ 455 h 2362"/>
              <a:gd name="T92" fmla="*/ 105 w 1168"/>
              <a:gd name="T93" fmla="*/ 273 h 2362"/>
              <a:gd name="T94" fmla="*/ 117 w 1168"/>
              <a:gd name="T95" fmla="*/ 233 h 2362"/>
              <a:gd name="T96" fmla="*/ 617 w 1168"/>
              <a:gd name="T97" fmla="*/ 1155 h 2362"/>
              <a:gd name="T98" fmla="*/ 582 w 1168"/>
              <a:gd name="T99" fmla="*/ 639 h 2362"/>
              <a:gd name="T100" fmla="*/ 546 w 1168"/>
              <a:gd name="T101" fmla="*/ 590 h 2362"/>
              <a:gd name="T102" fmla="*/ 517 w 1168"/>
              <a:gd name="T103" fmla="*/ 1148 h 2362"/>
              <a:gd name="T104" fmla="*/ 425 w 1168"/>
              <a:gd name="T105" fmla="*/ 751 h 2362"/>
              <a:gd name="T106" fmla="*/ 482 w 1168"/>
              <a:gd name="T107" fmla="*/ 510 h 2362"/>
              <a:gd name="T108" fmla="*/ 619 w 1168"/>
              <a:gd name="T109" fmla="*/ 523 h 2362"/>
              <a:gd name="T110" fmla="*/ 750 w 1168"/>
              <a:gd name="T111" fmla="*/ 960 h 2362"/>
              <a:gd name="T112" fmla="*/ 1070 w 1168"/>
              <a:gd name="T113" fmla="*/ 372 h 2362"/>
              <a:gd name="T114" fmla="*/ 1113 w 1168"/>
              <a:gd name="T115" fmla="*/ 351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68" h="2362">
                <a:moveTo>
                  <a:pt x="1159" y="383"/>
                </a:moveTo>
                <a:lnTo>
                  <a:pt x="1140" y="372"/>
                </a:lnTo>
                <a:lnTo>
                  <a:pt x="1128" y="361"/>
                </a:lnTo>
                <a:lnTo>
                  <a:pt x="1122" y="352"/>
                </a:lnTo>
                <a:lnTo>
                  <a:pt x="1118" y="345"/>
                </a:lnTo>
                <a:lnTo>
                  <a:pt x="1113" y="341"/>
                </a:lnTo>
                <a:lnTo>
                  <a:pt x="1106" y="270"/>
                </a:lnTo>
                <a:lnTo>
                  <a:pt x="1104" y="242"/>
                </a:lnTo>
                <a:lnTo>
                  <a:pt x="1108" y="219"/>
                </a:lnTo>
                <a:lnTo>
                  <a:pt x="1106" y="177"/>
                </a:lnTo>
                <a:lnTo>
                  <a:pt x="1096" y="138"/>
                </a:lnTo>
                <a:lnTo>
                  <a:pt x="1091" y="127"/>
                </a:lnTo>
                <a:lnTo>
                  <a:pt x="1083" y="120"/>
                </a:lnTo>
                <a:lnTo>
                  <a:pt x="1072" y="120"/>
                </a:lnTo>
                <a:lnTo>
                  <a:pt x="1061" y="122"/>
                </a:lnTo>
                <a:lnTo>
                  <a:pt x="1057" y="116"/>
                </a:lnTo>
                <a:lnTo>
                  <a:pt x="1051" y="113"/>
                </a:lnTo>
                <a:lnTo>
                  <a:pt x="1043" y="114"/>
                </a:lnTo>
                <a:lnTo>
                  <a:pt x="1038" y="117"/>
                </a:lnTo>
                <a:lnTo>
                  <a:pt x="1034" y="112"/>
                </a:lnTo>
                <a:lnTo>
                  <a:pt x="1028" y="107"/>
                </a:lnTo>
                <a:lnTo>
                  <a:pt x="1020" y="108"/>
                </a:lnTo>
                <a:lnTo>
                  <a:pt x="1014" y="114"/>
                </a:lnTo>
                <a:lnTo>
                  <a:pt x="1013" y="120"/>
                </a:lnTo>
                <a:lnTo>
                  <a:pt x="1006" y="117"/>
                </a:lnTo>
                <a:lnTo>
                  <a:pt x="1001" y="114"/>
                </a:lnTo>
                <a:lnTo>
                  <a:pt x="995" y="114"/>
                </a:lnTo>
                <a:lnTo>
                  <a:pt x="988" y="122"/>
                </a:lnTo>
                <a:lnTo>
                  <a:pt x="984" y="131"/>
                </a:lnTo>
                <a:lnTo>
                  <a:pt x="987" y="143"/>
                </a:lnTo>
                <a:lnTo>
                  <a:pt x="987" y="174"/>
                </a:lnTo>
                <a:lnTo>
                  <a:pt x="992" y="183"/>
                </a:lnTo>
                <a:lnTo>
                  <a:pt x="1014" y="211"/>
                </a:lnTo>
                <a:lnTo>
                  <a:pt x="1031" y="234"/>
                </a:lnTo>
                <a:lnTo>
                  <a:pt x="1034" y="256"/>
                </a:lnTo>
                <a:lnTo>
                  <a:pt x="1040" y="282"/>
                </a:lnTo>
                <a:lnTo>
                  <a:pt x="1040" y="315"/>
                </a:lnTo>
                <a:lnTo>
                  <a:pt x="1036" y="328"/>
                </a:lnTo>
                <a:lnTo>
                  <a:pt x="1038" y="338"/>
                </a:lnTo>
                <a:lnTo>
                  <a:pt x="1033" y="368"/>
                </a:lnTo>
                <a:lnTo>
                  <a:pt x="1023" y="413"/>
                </a:lnTo>
                <a:lnTo>
                  <a:pt x="1020" y="441"/>
                </a:lnTo>
                <a:lnTo>
                  <a:pt x="1020" y="441"/>
                </a:lnTo>
                <a:lnTo>
                  <a:pt x="1011" y="481"/>
                </a:lnTo>
                <a:lnTo>
                  <a:pt x="1011" y="481"/>
                </a:lnTo>
                <a:lnTo>
                  <a:pt x="998" y="496"/>
                </a:lnTo>
                <a:lnTo>
                  <a:pt x="986" y="509"/>
                </a:lnTo>
                <a:lnTo>
                  <a:pt x="970" y="513"/>
                </a:lnTo>
                <a:lnTo>
                  <a:pt x="952" y="512"/>
                </a:lnTo>
                <a:lnTo>
                  <a:pt x="939" y="518"/>
                </a:lnTo>
                <a:lnTo>
                  <a:pt x="916" y="523"/>
                </a:lnTo>
                <a:lnTo>
                  <a:pt x="892" y="525"/>
                </a:lnTo>
                <a:lnTo>
                  <a:pt x="874" y="537"/>
                </a:lnTo>
                <a:lnTo>
                  <a:pt x="853" y="546"/>
                </a:lnTo>
                <a:lnTo>
                  <a:pt x="842" y="541"/>
                </a:lnTo>
                <a:lnTo>
                  <a:pt x="834" y="539"/>
                </a:lnTo>
                <a:lnTo>
                  <a:pt x="821" y="539"/>
                </a:lnTo>
                <a:lnTo>
                  <a:pt x="806" y="548"/>
                </a:lnTo>
                <a:lnTo>
                  <a:pt x="798" y="549"/>
                </a:lnTo>
                <a:lnTo>
                  <a:pt x="785" y="540"/>
                </a:lnTo>
                <a:lnTo>
                  <a:pt x="786" y="525"/>
                </a:lnTo>
                <a:lnTo>
                  <a:pt x="780" y="501"/>
                </a:lnTo>
                <a:lnTo>
                  <a:pt x="772" y="480"/>
                </a:lnTo>
                <a:lnTo>
                  <a:pt x="765" y="472"/>
                </a:lnTo>
                <a:lnTo>
                  <a:pt x="757" y="471"/>
                </a:lnTo>
                <a:lnTo>
                  <a:pt x="753" y="473"/>
                </a:lnTo>
                <a:lnTo>
                  <a:pt x="741" y="474"/>
                </a:lnTo>
                <a:lnTo>
                  <a:pt x="712" y="481"/>
                </a:lnTo>
                <a:lnTo>
                  <a:pt x="687" y="489"/>
                </a:lnTo>
                <a:lnTo>
                  <a:pt x="666" y="498"/>
                </a:lnTo>
                <a:lnTo>
                  <a:pt x="648" y="503"/>
                </a:lnTo>
                <a:lnTo>
                  <a:pt x="646" y="503"/>
                </a:lnTo>
                <a:lnTo>
                  <a:pt x="637" y="505"/>
                </a:lnTo>
                <a:lnTo>
                  <a:pt x="632" y="507"/>
                </a:lnTo>
                <a:lnTo>
                  <a:pt x="636" y="492"/>
                </a:lnTo>
                <a:lnTo>
                  <a:pt x="648" y="476"/>
                </a:lnTo>
                <a:lnTo>
                  <a:pt x="658" y="454"/>
                </a:lnTo>
                <a:lnTo>
                  <a:pt x="663" y="454"/>
                </a:lnTo>
                <a:lnTo>
                  <a:pt x="680" y="446"/>
                </a:lnTo>
                <a:lnTo>
                  <a:pt x="690" y="426"/>
                </a:lnTo>
                <a:lnTo>
                  <a:pt x="693" y="410"/>
                </a:lnTo>
                <a:lnTo>
                  <a:pt x="689" y="406"/>
                </a:lnTo>
                <a:lnTo>
                  <a:pt x="681" y="406"/>
                </a:lnTo>
                <a:lnTo>
                  <a:pt x="690" y="383"/>
                </a:lnTo>
                <a:lnTo>
                  <a:pt x="700" y="351"/>
                </a:lnTo>
                <a:lnTo>
                  <a:pt x="699" y="327"/>
                </a:lnTo>
                <a:lnTo>
                  <a:pt x="684" y="283"/>
                </a:lnTo>
                <a:lnTo>
                  <a:pt x="668" y="262"/>
                </a:lnTo>
                <a:lnTo>
                  <a:pt x="648" y="246"/>
                </a:lnTo>
                <a:lnTo>
                  <a:pt x="617" y="238"/>
                </a:lnTo>
                <a:lnTo>
                  <a:pt x="581" y="239"/>
                </a:lnTo>
                <a:lnTo>
                  <a:pt x="551" y="249"/>
                </a:lnTo>
                <a:lnTo>
                  <a:pt x="529" y="273"/>
                </a:lnTo>
                <a:lnTo>
                  <a:pt x="511" y="307"/>
                </a:lnTo>
                <a:lnTo>
                  <a:pt x="506" y="337"/>
                </a:lnTo>
                <a:lnTo>
                  <a:pt x="506" y="357"/>
                </a:lnTo>
                <a:lnTo>
                  <a:pt x="499" y="355"/>
                </a:lnTo>
                <a:lnTo>
                  <a:pt x="488" y="355"/>
                </a:lnTo>
                <a:lnTo>
                  <a:pt x="483" y="364"/>
                </a:lnTo>
                <a:lnTo>
                  <a:pt x="488" y="395"/>
                </a:lnTo>
                <a:lnTo>
                  <a:pt x="496" y="415"/>
                </a:lnTo>
                <a:lnTo>
                  <a:pt x="506" y="424"/>
                </a:lnTo>
                <a:lnTo>
                  <a:pt x="510" y="431"/>
                </a:lnTo>
                <a:lnTo>
                  <a:pt x="509" y="472"/>
                </a:lnTo>
                <a:lnTo>
                  <a:pt x="500" y="480"/>
                </a:lnTo>
                <a:lnTo>
                  <a:pt x="488" y="495"/>
                </a:lnTo>
                <a:lnTo>
                  <a:pt x="479" y="496"/>
                </a:lnTo>
                <a:lnTo>
                  <a:pt x="452" y="481"/>
                </a:lnTo>
                <a:lnTo>
                  <a:pt x="412" y="460"/>
                </a:lnTo>
                <a:lnTo>
                  <a:pt x="392" y="451"/>
                </a:lnTo>
                <a:lnTo>
                  <a:pt x="382" y="450"/>
                </a:lnTo>
                <a:lnTo>
                  <a:pt x="376" y="444"/>
                </a:lnTo>
                <a:lnTo>
                  <a:pt x="369" y="447"/>
                </a:lnTo>
                <a:lnTo>
                  <a:pt x="324" y="498"/>
                </a:lnTo>
                <a:lnTo>
                  <a:pt x="315" y="504"/>
                </a:lnTo>
                <a:lnTo>
                  <a:pt x="303" y="500"/>
                </a:lnTo>
                <a:lnTo>
                  <a:pt x="297" y="505"/>
                </a:lnTo>
                <a:lnTo>
                  <a:pt x="285" y="507"/>
                </a:lnTo>
                <a:lnTo>
                  <a:pt x="267" y="495"/>
                </a:lnTo>
                <a:lnTo>
                  <a:pt x="230" y="480"/>
                </a:lnTo>
                <a:lnTo>
                  <a:pt x="206" y="469"/>
                </a:lnTo>
                <a:lnTo>
                  <a:pt x="198" y="451"/>
                </a:lnTo>
                <a:lnTo>
                  <a:pt x="189" y="444"/>
                </a:lnTo>
                <a:lnTo>
                  <a:pt x="180" y="437"/>
                </a:lnTo>
                <a:lnTo>
                  <a:pt x="170" y="438"/>
                </a:lnTo>
                <a:lnTo>
                  <a:pt x="167" y="428"/>
                </a:lnTo>
                <a:lnTo>
                  <a:pt x="159" y="423"/>
                </a:lnTo>
                <a:lnTo>
                  <a:pt x="152" y="418"/>
                </a:lnTo>
                <a:lnTo>
                  <a:pt x="148" y="409"/>
                </a:lnTo>
                <a:lnTo>
                  <a:pt x="141" y="396"/>
                </a:lnTo>
                <a:lnTo>
                  <a:pt x="144" y="374"/>
                </a:lnTo>
                <a:lnTo>
                  <a:pt x="139" y="332"/>
                </a:lnTo>
                <a:lnTo>
                  <a:pt x="136" y="305"/>
                </a:lnTo>
                <a:lnTo>
                  <a:pt x="134" y="270"/>
                </a:lnTo>
                <a:lnTo>
                  <a:pt x="135" y="233"/>
                </a:lnTo>
                <a:lnTo>
                  <a:pt x="132" y="202"/>
                </a:lnTo>
                <a:lnTo>
                  <a:pt x="137" y="166"/>
                </a:lnTo>
                <a:lnTo>
                  <a:pt x="144" y="138"/>
                </a:lnTo>
                <a:lnTo>
                  <a:pt x="146" y="126"/>
                </a:lnTo>
                <a:lnTo>
                  <a:pt x="167" y="108"/>
                </a:lnTo>
                <a:lnTo>
                  <a:pt x="188" y="86"/>
                </a:lnTo>
                <a:lnTo>
                  <a:pt x="198" y="77"/>
                </a:lnTo>
                <a:lnTo>
                  <a:pt x="207" y="44"/>
                </a:lnTo>
                <a:lnTo>
                  <a:pt x="209" y="30"/>
                </a:lnTo>
                <a:lnTo>
                  <a:pt x="208" y="23"/>
                </a:lnTo>
                <a:lnTo>
                  <a:pt x="204" y="18"/>
                </a:lnTo>
                <a:lnTo>
                  <a:pt x="194" y="18"/>
                </a:lnTo>
                <a:lnTo>
                  <a:pt x="191" y="12"/>
                </a:lnTo>
                <a:lnTo>
                  <a:pt x="186" y="5"/>
                </a:lnTo>
                <a:lnTo>
                  <a:pt x="182" y="1"/>
                </a:lnTo>
                <a:lnTo>
                  <a:pt x="176" y="1"/>
                </a:lnTo>
                <a:lnTo>
                  <a:pt x="171" y="5"/>
                </a:lnTo>
                <a:lnTo>
                  <a:pt x="163" y="1"/>
                </a:lnTo>
                <a:lnTo>
                  <a:pt x="158" y="0"/>
                </a:lnTo>
                <a:lnTo>
                  <a:pt x="149" y="1"/>
                </a:lnTo>
                <a:lnTo>
                  <a:pt x="139" y="6"/>
                </a:lnTo>
                <a:lnTo>
                  <a:pt x="128" y="5"/>
                </a:lnTo>
                <a:lnTo>
                  <a:pt x="114" y="9"/>
                </a:lnTo>
                <a:lnTo>
                  <a:pt x="94" y="13"/>
                </a:lnTo>
                <a:lnTo>
                  <a:pt x="82" y="23"/>
                </a:lnTo>
                <a:lnTo>
                  <a:pt x="73" y="42"/>
                </a:lnTo>
                <a:lnTo>
                  <a:pt x="69" y="78"/>
                </a:lnTo>
                <a:lnTo>
                  <a:pt x="72" y="100"/>
                </a:lnTo>
                <a:lnTo>
                  <a:pt x="66" y="147"/>
                </a:lnTo>
                <a:lnTo>
                  <a:pt x="64" y="185"/>
                </a:lnTo>
                <a:lnTo>
                  <a:pt x="57" y="226"/>
                </a:lnTo>
                <a:lnTo>
                  <a:pt x="53" y="239"/>
                </a:lnTo>
                <a:lnTo>
                  <a:pt x="45" y="242"/>
                </a:lnTo>
                <a:lnTo>
                  <a:pt x="37" y="266"/>
                </a:lnTo>
                <a:lnTo>
                  <a:pt x="18" y="275"/>
                </a:lnTo>
                <a:lnTo>
                  <a:pt x="0" y="292"/>
                </a:lnTo>
                <a:lnTo>
                  <a:pt x="1" y="309"/>
                </a:lnTo>
                <a:lnTo>
                  <a:pt x="18" y="359"/>
                </a:lnTo>
                <a:lnTo>
                  <a:pt x="30" y="427"/>
                </a:lnTo>
                <a:lnTo>
                  <a:pt x="31" y="474"/>
                </a:lnTo>
                <a:lnTo>
                  <a:pt x="40" y="490"/>
                </a:lnTo>
                <a:lnTo>
                  <a:pt x="82" y="535"/>
                </a:lnTo>
                <a:lnTo>
                  <a:pt x="114" y="550"/>
                </a:lnTo>
                <a:lnTo>
                  <a:pt x="134" y="567"/>
                </a:lnTo>
                <a:lnTo>
                  <a:pt x="185" y="604"/>
                </a:lnTo>
                <a:lnTo>
                  <a:pt x="215" y="622"/>
                </a:lnTo>
                <a:lnTo>
                  <a:pt x="233" y="639"/>
                </a:lnTo>
                <a:lnTo>
                  <a:pt x="258" y="653"/>
                </a:lnTo>
                <a:lnTo>
                  <a:pt x="272" y="675"/>
                </a:lnTo>
                <a:lnTo>
                  <a:pt x="209" y="881"/>
                </a:lnTo>
                <a:lnTo>
                  <a:pt x="167" y="1005"/>
                </a:lnTo>
                <a:lnTo>
                  <a:pt x="146" y="1086"/>
                </a:lnTo>
                <a:lnTo>
                  <a:pt x="131" y="1156"/>
                </a:lnTo>
                <a:lnTo>
                  <a:pt x="128" y="1200"/>
                </a:lnTo>
                <a:lnTo>
                  <a:pt x="136" y="1231"/>
                </a:lnTo>
                <a:lnTo>
                  <a:pt x="154" y="1245"/>
                </a:lnTo>
                <a:lnTo>
                  <a:pt x="173" y="1245"/>
                </a:lnTo>
                <a:lnTo>
                  <a:pt x="206" y="1236"/>
                </a:lnTo>
                <a:lnTo>
                  <a:pt x="256" y="1213"/>
                </a:lnTo>
                <a:lnTo>
                  <a:pt x="298" y="1197"/>
                </a:lnTo>
                <a:lnTo>
                  <a:pt x="298" y="1197"/>
                </a:lnTo>
                <a:lnTo>
                  <a:pt x="329" y="1191"/>
                </a:lnTo>
                <a:lnTo>
                  <a:pt x="329" y="1191"/>
                </a:lnTo>
                <a:lnTo>
                  <a:pt x="344" y="1192"/>
                </a:lnTo>
                <a:lnTo>
                  <a:pt x="348" y="1317"/>
                </a:lnTo>
                <a:lnTo>
                  <a:pt x="350" y="1429"/>
                </a:lnTo>
                <a:lnTo>
                  <a:pt x="352" y="1522"/>
                </a:lnTo>
                <a:lnTo>
                  <a:pt x="352" y="1627"/>
                </a:lnTo>
                <a:lnTo>
                  <a:pt x="350" y="1745"/>
                </a:lnTo>
                <a:lnTo>
                  <a:pt x="352" y="1850"/>
                </a:lnTo>
                <a:lnTo>
                  <a:pt x="342" y="1958"/>
                </a:lnTo>
                <a:lnTo>
                  <a:pt x="334" y="2065"/>
                </a:lnTo>
                <a:lnTo>
                  <a:pt x="334" y="2138"/>
                </a:lnTo>
                <a:lnTo>
                  <a:pt x="334" y="2164"/>
                </a:lnTo>
                <a:lnTo>
                  <a:pt x="329" y="2174"/>
                </a:lnTo>
                <a:lnTo>
                  <a:pt x="324" y="2188"/>
                </a:lnTo>
                <a:lnTo>
                  <a:pt x="324" y="2215"/>
                </a:lnTo>
                <a:lnTo>
                  <a:pt x="324" y="2228"/>
                </a:lnTo>
                <a:lnTo>
                  <a:pt x="302" y="2267"/>
                </a:lnTo>
                <a:lnTo>
                  <a:pt x="287" y="2282"/>
                </a:lnTo>
                <a:lnTo>
                  <a:pt x="270" y="2312"/>
                </a:lnTo>
                <a:lnTo>
                  <a:pt x="265" y="2329"/>
                </a:lnTo>
                <a:lnTo>
                  <a:pt x="262" y="2344"/>
                </a:lnTo>
                <a:lnTo>
                  <a:pt x="267" y="2352"/>
                </a:lnTo>
                <a:lnTo>
                  <a:pt x="284" y="2359"/>
                </a:lnTo>
                <a:lnTo>
                  <a:pt x="305" y="2362"/>
                </a:lnTo>
                <a:lnTo>
                  <a:pt x="326" y="2361"/>
                </a:lnTo>
                <a:lnTo>
                  <a:pt x="351" y="2350"/>
                </a:lnTo>
                <a:lnTo>
                  <a:pt x="375" y="2336"/>
                </a:lnTo>
                <a:lnTo>
                  <a:pt x="383" y="2322"/>
                </a:lnTo>
                <a:lnTo>
                  <a:pt x="385" y="2307"/>
                </a:lnTo>
                <a:lnTo>
                  <a:pt x="400" y="2280"/>
                </a:lnTo>
                <a:lnTo>
                  <a:pt x="411" y="2276"/>
                </a:lnTo>
                <a:lnTo>
                  <a:pt x="424" y="2269"/>
                </a:lnTo>
                <a:lnTo>
                  <a:pt x="436" y="2263"/>
                </a:lnTo>
                <a:lnTo>
                  <a:pt x="438" y="2250"/>
                </a:lnTo>
                <a:lnTo>
                  <a:pt x="438" y="2237"/>
                </a:lnTo>
                <a:lnTo>
                  <a:pt x="466" y="2209"/>
                </a:lnTo>
                <a:lnTo>
                  <a:pt x="491" y="2141"/>
                </a:lnTo>
                <a:lnTo>
                  <a:pt x="500" y="2057"/>
                </a:lnTo>
                <a:lnTo>
                  <a:pt x="513" y="1934"/>
                </a:lnTo>
                <a:lnTo>
                  <a:pt x="511" y="1836"/>
                </a:lnTo>
                <a:lnTo>
                  <a:pt x="523" y="1683"/>
                </a:lnTo>
                <a:lnTo>
                  <a:pt x="540" y="1576"/>
                </a:lnTo>
                <a:lnTo>
                  <a:pt x="553" y="1493"/>
                </a:lnTo>
                <a:lnTo>
                  <a:pt x="568" y="1418"/>
                </a:lnTo>
                <a:lnTo>
                  <a:pt x="588" y="1493"/>
                </a:lnTo>
                <a:lnTo>
                  <a:pt x="614" y="1650"/>
                </a:lnTo>
                <a:lnTo>
                  <a:pt x="640" y="1754"/>
                </a:lnTo>
                <a:lnTo>
                  <a:pt x="655" y="1895"/>
                </a:lnTo>
                <a:lnTo>
                  <a:pt x="669" y="1998"/>
                </a:lnTo>
                <a:lnTo>
                  <a:pt x="678" y="2068"/>
                </a:lnTo>
                <a:lnTo>
                  <a:pt x="687" y="2133"/>
                </a:lnTo>
                <a:lnTo>
                  <a:pt x="700" y="2173"/>
                </a:lnTo>
                <a:lnTo>
                  <a:pt x="721" y="2203"/>
                </a:lnTo>
                <a:lnTo>
                  <a:pt x="730" y="2224"/>
                </a:lnTo>
                <a:lnTo>
                  <a:pt x="732" y="2239"/>
                </a:lnTo>
                <a:lnTo>
                  <a:pt x="748" y="2245"/>
                </a:lnTo>
                <a:lnTo>
                  <a:pt x="770" y="2257"/>
                </a:lnTo>
                <a:lnTo>
                  <a:pt x="780" y="2260"/>
                </a:lnTo>
                <a:lnTo>
                  <a:pt x="789" y="2281"/>
                </a:lnTo>
                <a:lnTo>
                  <a:pt x="811" y="2302"/>
                </a:lnTo>
                <a:lnTo>
                  <a:pt x="833" y="2314"/>
                </a:lnTo>
                <a:lnTo>
                  <a:pt x="866" y="2329"/>
                </a:lnTo>
                <a:lnTo>
                  <a:pt x="890" y="2329"/>
                </a:lnTo>
                <a:lnTo>
                  <a:pt x="908" y="2326"/>
                </a:lnTo>
                <a:lnTo>
                  <a:pt x="924" y="2318"/>
                </a:lnTo>
                <a:lnTo>
                  <a:pt x="925" y="2304"/>
                </a:lnTo>
                <a:lnTo>
                  <a:pt x="916" y="2278"/>
                </a:lnTo>
                <a:lnTo>
                  <a:pt x="899" y="2258"/>
                </a:lnTo>
                <a:lnTo>
                  <a:pt x="881" y="2235"/>
                </a:lnTo>
                <a:lnTo>
                  <a:pt x="870" y="2221"/>
                </a:lnTo>
                <a:lnTo>
                  <a:pt x="858" y="2212"/>
                </a:lnTo>
                <a:lnTo>
                  <a:pt x="851" y="2196"/>
                </a:lnTo>
                <a:lnTo>
                  <a:pt x="854" y="2168"/>
                </a:lnTo>
                <a:lnTo>
                  <a:pt x="848" y="2127"/>
                </a:lnTo>
                <a:lnTo>
                  <a:pt x="836" y="2093"/>
                </a:lnTo>
                <a:lnTo>
                  <a:pt x="816" y="2056"/>
                </a:lnTo>
                <a:lnTo>
                  <a:pt x="811" y="2021"/>
                </a:lnTo>
                <a:lnTo>
                  <a:pt x="815" y="1938"/>
                </a:lnTo>
                <a:lnTo>
                  <a:pt x="804" y="1836"/>
                </a:lnTo>
                <a:lnTo>
                  <a:pt x="795" y="1750"/>
                </a:lnTo>
                <a:lnTo>
                  <a:pt x="789" y="1668"/>
                </a:lnTo>
                <a:lnTo>
                  <a:pt x="792" y="1601"/>
                </a:lnTo>
                <a:lnTo>
                  <a:pt x="786" y="1513"/>
                </a:lnTo>
                <a:lnTo>
                  <a:pt x="788" y="1422"/>
                </a:lnTo>
                <a:lnTo>
                  <a:pt x="784" y="1349"/>
                </a:lnTo>
                <a:lnTo>
                  <a:pt x="776" y="1261"/>
                </a:lnTo>
                <a:lnTo>
                  <a:pt x="766" y="1206"/>
                </a:lnTo>
                <a:lnTo>
                  <a:pt x="763" y="1188"/>
                </a:lnTo>
                <a:lnTo>
                  <a:pt x="790" y="1192"/>
                </a:lnTo>
                <a:lnTo>
                  <a:pt x="810" y="1191"/>
                </a:lnTo>
                <a:lnTo>
                  <a:pt x="834" y="1191"/>
                </a:lnTo>
                <a:lnTo>
                  <a:pt x="847" y="1191"/>
                </a:lnTo>
                <a:lnTo>
                  <a:pt x="857" y="1211"/>
                </a:lnTo>
                <a:lnTo>
                  <a:pt x="872" y="1231"/>
                </a:lnTo>
                <a:lnTo>
                  <a:pt x="872" y="1231"/>
                </a:lnTo>
                <a:lnTo>
                  <a:pt x="883" y="1243"/>
                </a:lnTo>
                <a:lnTo>
                  <a:pt x="893" y="1259"/>
                </a:lnTo>
                <a:lnTo>
                  <a:pt x="893" y="1259"/>
                </a:lnTo>
                <a:lnTo>
                  <a:pt x="898" y="1269"/>
                </a:lnTo>
                <a:lnTo>
                  <a:pt x="903" y="1277"/>
                </a:lnTo>
                <a:lnTo>
                  <a:pt x="916" y="1283"/>
                </a:lnTo>
                <a:lnTo>
                  <a:pt x="926" y="1283"/>
                </a:lnTo>
                <a:lnTo>
                  <a:pt x="919" y="1250"/>
                </a:lnTo>
                <a:lnTo>
                  <a:pt x="901" y="1119"/>
                </a:lnTo>
                <a:lnTo>
                  <a:pt x="887" y="1007"/>
                </a:lnTo>
                <a:lnTo>
                  <a:pt x="861" y="872"/>
                </a:lnTo>
                <a:lnTo>
                  <a:pt x="847" y="789"/>
                </a:lnTo>
                <a:lnTo>
                  <a:pt x="842" y="712"/>
                </a:lnTo>
                <a:lnTo>
                  <a:pt x="839" y="690"/>
                </a:lnTo>
                <a:lnTo>
                  <a:pt x="863" y="688"/>
                </a:lnTo>
                <a:lnTo>
                  <a:pt x="914" y="675"/>
                </a:lnTo>
                <a:lnTo>
                  <a:pt x="950" y="652"/>
                </a:lnTo>
                <a:lnTo>
                  <a:pt x="997" y="631"/>
                </a:lnTo>
                <a:lnTo>
                  <a:pt x="997" y="631"/>
                </a:lnTo>
                <a:lnTo>
                  <a:pt x="1015" y="621"/>
                </a:lnTo>
                <a:lnTo>
                  <a:pt x="1034" y="609"/>
                </a:lnTo>
                <a:lnTo>
                  <a:pt x="1034" y="609"/>
                </a:lnTo>
                <a:lnTo>
                  <a:pt x="1063" y="597"/>
                </a:lnTo>
                <a:lnTo>
                  <a:pt x="1090" y="584"/>
                </a:lnTo>
                <a:lnTo>
                  <a:pt x="1090" y="584"/>
                </a:lnTo>
                <a:lnTo>
                  <a:pt x="1100" y="577"/>
                </a:lnTo>
                <a:lnTo>
                  <a:pt x="1109" y="572"/>
                </a:lnTo>
                <a:lnTo>
                  <a:pt x="1120" y="545"/>
                </a:lnTo>
                <a:lnTo>
                  <a:pt x="1127" y="496"/>
                </a:lnTo>
                <a:lnTo>
                  <a:pt x="1144" y="455"/>
                </a:lnTo>
                <a:lnTo>
                  <a:pt x="1158" y="417"/>
                </a:lnTo>
                <a:lnTo>
                  <a:pt x="1165" y="405"/>
                </a:lnTo>
                <a:lnTo>
                  <a:pt x="1168" y="397"/>
                </a:lnTo>
                <a:lnTo>
                  <a:pt x="1159" y="383"/>
                </a:lnTo>
                <a:close/>
                <a:moveTo>
                  <a:pt x="131" y="253"/>
                </a:moveTo>
                <a:lnTo>
                  <a:pt x="123" y="261"/>
                </a:lnTo>
                <a:lnTo>
                  <a:pt x="105" y="273"/>
                </a:lnTo>
                <a:lnTo>
                  <a:pt x="67" y="283"/>
                </a:lnTo>
                <a:lnTo>
                  <a:pt x="35" y="291"/>
                </a:lnTo>
                <a:lnTo>
                  <a:pt x="36" y="283"/>
                </a:lnTo>
                <a:lnTo>
                  <a:pt x="46" y="246"/>
                </a:lnTo>
                <a:lnTo>
                  <a:pt x="55" y="244"/>
                </a:lnTo>
                <a:lnTo>
                  <a:pt x="80" y="239"/>
                </a:lnTo>
                <a:lnTo>
                  <a:pt x="117" y="233"/>
                </a:lnTo>
                <a:lnTo>
                  <a:pt x="132" y="230"/>
                </a:lnTo>
                <a:lnTo>
                  <a:pt x="131" y="253"/>
                </a:lnTo>
                <a:close/>
                <a:moveTo>
                  <a:pt x="740" y="1121"/>
                </a:moveTo>
                <a:lnTo>
                  <a:pt x="714" y="1135"/>
                </a:lnTo>
                <a:lnTo>
                  <a:pt x="684" y="1143"/>
                </a:lnTo>
                <a:lnTo>
                  <a:pt x="659" y="1151"/>
                </a:lnTo>
                <a:lnTo>
                  <a:pt x="617" y="1155"/>
                </a:lnTo>
                <a:lnTo>
                  <a:pt x="590" y="1153"/>
                </a:lnTo>
                <a:lnTo>
                  <a:pt x="580" y="1045"/>
                </a:lnTo>
                <a:lnTo>
                  <a:pt x="578" y="874"/>
                </a:lnTo>
                <a:lnTo>
                  <a:pt x="581" y="762"/>
                </a:lnTo>
                <a:lnTo>
                  <a:pt x="583" y="684"/>
                </a:lnTo>
                <a:lnTo>
                  <a:pt x="585" y="651"/>
                </a:lnTo>
                <a:lnTo>
                  <a:pt x="582" y="639"/>
                </a:lnTo>
                <a:lnTo>
                  <a:pt x="576" y="626"/>
                </a:lnTo>
                <a:lnTo>
                  <a:pt x="583" y="598"/>
                </a:lnTo>
                <a:lnTo>
                  <a:pt x="594" y="579"/>
                </a:lnTo>
                <a:lnTo>
                  <a:pt x="587" y="566"/>
                </a:lnTo>
                <a:lnTo>
                  <a:pt x="572" y="567"/>
                </a:lnTo>
                <a:lnTo>
                  <a:pt x="560" y="566"/>
                </a:lnTo>
                <a:lnTo>
                  <a:pt x="546" y="590"/>
                </a:lnTo>
                <a:lnTo>
                  <a:pt x="554" y="612"/>
                </a:lnTo>
                <a:lnTo>
                  <a:pt x="554" y="629"/>
                </a:lnTo>
                <a:lnTo>
                  <a:pt x="542" y="651"/>
                </a:lnTo>
                <a:lnTo>
                  <a:pt x="528" y="768"/>
                </a:lnTo>
                <a:lnTo>
                  <a:pt x="519" y="944"/>
                </a:lnTo>
                <a:lnTo>
                  <a:pt x="517" y="1054"/>
                </a:lnTo>
                <a:lnTo>
                  <a:pt x="517" y="1148"/>
                </a:lnTo>
                <a:lnTo>
                  <a:pt x="497" y="1146"/>
                </a:lnTo>
                <a:lnTo>
                  <a:pt x="472" y="1134"/>
                </a:lnTo>
                <a:lnTo>
                  <a:pt x="439" y="1122"/>
                </a:lnTo>
                <a:lnTo>
                  <a:pt x="411" y="1111"/>
                </a:lnTo>
                <a:lnTo>
                  <a:pt x="396" y="1101"/>
                </a:lnTo>
                <a:lnTo>
                  <a:pt x="361" y="845"/>
                </a:lnTo>
                <a:lnTo>
                  <a:pt x="425" y="751"/>
                </a:lnTo>
                <a:lnTo>
                  <a:pt x="455" y="703"/>
                </a:lnTo>
                <a:lnTo>
                  <a:pt x="474" y="669"/>
                </a:lnTo>
                <a:lnTo>
                  <a:pt x="486" y="642"/>
                </a:lnTo>
                <a:lnTo>
                  <a:pt x="497" y="598"/>
                </a:lnTo>
                <a:lnTo>
                  <a:pt x="492" y="553"/>
                </a:lnTo>
                <a:lnTo>
                  <a:pt x="488" y="527"/>
                </a:lnTo>
                <a:lnTo>
                  <a:pt x="482" y="510"/>
                </a:lnTo>
                <a:lnTo>
                  <a:pt x="506" y="480"/>
                </a:lnTo>
                <a:lnTo>
                  <a:pt x="518" y="501"/>
                </a:lnTo>
                <a:lnTo>
                  <a:pt x="553" y="534"/>
                </a:lnTo>
                <a:lnTo>
                  <a:pt x="572" y="553"/>
                </a:lnTo>
                <a:lnTo>
                  <a:pt x="587" y="553"/>
                </a:lnTo>
                <a:lnTo>
                  <a:pt x="603" y="537"/>
                </a:lnTo>
                <a:lnTo>
                  <a:pt x="619" y="523"/>
                </a:lnTo>
                <a:lnTo>
                  <a:pt x="630" y="514"/>
                </a:lnTo>
                <a:lnTo>
                  <a:pt x="628" y="555"/>
                </a:lnTo>
                <a:lnTo>
                  <a:pt x="630" y="630"/>
                </a:lnTo>
                <a:lnTo>
                  <a:pt x="641" y="720"/>
                </a:lnTo>
                <a:lnTo>
                  <a:pt x="684" y="847"/>
                </a:lnTo>
                <a:lnTo>
                  <a:pt x="716" y="897"/>
                </a:lnTo>
                <a:lnTo>
                  <a:pt x="750" y="960"/>
                </a:lnTo>
                <a:lnTo>
                  <a:pt x="749" y="1009"/>
                </a:lnTo>
                <a:lnTo>
                  <a:pt x="749" y="1063"/>
                </a:lnTo>
                <a:lnTo>
                  <a:pt x="753" y="1090"/>
                </a:lnTo>
                <a:lnTo>
                  <a:pt x="740" y="1121"/>
                </a:lnTo>
                <a:close/>
                <a:moveTo>
                  <a:pt x="1114" y="388"/>
                </a:moveTo>
                <a:lnTo>
                  <a:pt x="1093" y="379"/>
                </a:lnTo>
                <a:lnTo>
                  <a:pt x="1070" y="372"/>
                </a:lnTo>
                <a:lnTo>
                  <a:pt x="1045" y="359"/>
                </a:lnTo>
                <a:lnTo>
                  <a:pt x="1040" y="343"/>
                </a:lnTo>
                <a:lnTo>
                  <a:pt x="1041" y="323"/>
                </a:lnTo>
                <a:lnTo>
                  <a:pt x="1050" y="325"/>
                </a:lnTo>
                <a:lnTo>
                  <a:pt x="1065" y="333"/>
                </a:lnTo>
                <a:lnTo>
                  <a:pt x="1091" y="343"/>
                </a:lnTo>
                <a:lnTo>
                  <a:pt x="1113" y="351"/>
                </a:lnTo>
                <a:lnTo>
                  <a:pt x="1120" y="352"/>
                </a:lnTo>
                <a:lnTo>
                  <a:pt x="1126" y="366"/>
                </a:lnTo>
                <a:lnTo>
                  <a:pt x="1131" y="393"/>
                </a:lnTo>
                <a:lnTo>
                  <a:pt x="1114" y="38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1470" y="908720"/>
            <a:ext cx="885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1. 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사진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63352" y="223566"/>
            <a:ext cx="5831165" cy="415498"/>
          </a:xfrm>
        </p:spPr>
        <p:txBody>
          <a:bodyPr/>
          <a:lstStyle/>
          <a:p>
            <a:r>
              <a:rPr lang="ko-KR" altLang="en-US" dirty="0"/>
              <a:t>이력서 </a:t>
            </a:r>
            <a:r>
              <a:rPr lang="ko-KR" altLang="en-US" dirty="0" smtClean="0"/>
              <a:t>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556" r="83778"/>
                    </a14:imgEffect>
                  </a14:imgLayer>
                </a14:imgProps>
              </a:ext>
            </a:extLst>
          </a:blip>
          <a:srcRect l="4854" r="17328"/>
          <a:stretch>
            <a:fillRect/>
          </a:stretch>
        </p:blipFill>
        <p:spPr bwMode="auto">
          <a:xfrm>
            <a:off x="8328248" y="1008752"/>
            <a:ext cx="3096344" cy="377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그룹 190"/>
          <p:cNvGrpSpPr>
            <a:grpSpLocks/>
          </p:cNvGrpSpPr>
          <p:nvPr/>
        </p:nvGrpSpPr>
        <p:grpSpPr bwMode="auto">
          <a:xfrm>
            <a:off x="983432" y="1490960"/>
            <a:ext cx="4140200" cy="3378200"/>
            <a:chOff x="1246783" y="4041068"/>
            <a:chExt cx="1800000" cy="690784"/>
          </a:xfrm>
        </p:grpSpPr>
        <p:grpSp>
          <p:nvGrpSpPr>
            <p:cNvPr id="11" name="그룹 191"/>
            <p:cNvGrpSpPr>
              <a:grpSpLocks/>
            </p:cNvGrpSpPr>
            <p:nvPr/>
          </p:nvGrpSpPr>
          <p:grpSpPr bwMode="auto">
            <a:xfrm>
              <a:off x="1295636" y="4041068"/>
              <a:ext cx="1676977" cy="690784"/>
              <a:chOff x="670287" y="1721322"/>
              <a:chExt cx="1676977" cy="690784"/>
            </a:xfrm>
          </p:grpSpPr>
          <p:pic>
            <p:nvPicPr>
              <p:cNvPr id="13" name="그림 194"/>
              <p:cNvPicPr>
                <a:picLocks noChangeAspect="1"/>
              </p:cNvPicPr>
              <p:nvPr/>
            </p:nvPicPr>
            <p:blipFill>
              <a:blip r:embed="rId4"/>
              <a:srcRect t="33841"/>
              <a:stretch>
                <a:fillRect/>
              </a:stretch>
            </p:blipFill>
            <p:spPr bwMode="auto">
              <a:xfrm>
                <a:off x="670287" y="1721322"/>
                <a:ext cx="1676977" cy="6907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모서리가 둥근 직사각형 13"/>
              <p:cNvSpPr/>
              <p:nvPr/>
            </p:nvSpPr>
            <p:spPr>
              <a:xfrm>
                <a:off x="671818" y="1721322"/>
                <a:ext cx="1675077" cy="690784"/>
              </a:xfrm>
              <a:prstGeom prst="roundRect">
                <a:avLst>
                  <a:gd name="adj" fmla="val 397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sp>
          <p:nvSpPr>
            <p:cNvPr id="12" name="타원 11"/>
            <p:cNvSpPr/>
            <p:nvPr/>
          </p:nvSpPr>
          <p:spPr>
            <a:xfrm>
              <a:off x="1246783" y="4043340"/>
              <a:ext cx="1800000" cy="4674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 l="52782" t="42194" r="21410" b="28903"/>
          <a:stretch>
            <a:fillRect/>
          </a:stretch>
        </p:blipFill>
        <p:spPr bwMode="auto">
          <a:xfrm>
            <a:off x="1258070" y="1596801"/>
            <a:ext cx="35052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2" name="그룹 21"/>
          <p:cNvGrpSpPr/>
          <p:nvPr/>
        </p:nvGrpSpPr>
        <p:grpSpPr>
          <a:xfrm>
            <a:off x="5087888" y="2996949"/>
            <a:ext cx="4140200" cy="3456387"/>
            <a:chOff x="5195887" y="2996949"/>
            <a:chExt cx="4140200" cy="3456387"/>
          </a:xfrm>
        </p:grpSpPr>
        <p:grpSp>
          <p:nvGrpSpPr>
            <p:cNvPr id="5" name="그룹 190"/>
            <p:cNvGrpSpPr>
              <a:grpSpLocks/>
            </p:cNvGrpSpPr>
            <p:nvPr/>
          </p:nvGrpSpPr>
          <p:grpSpPr bwMode="auto">
            <a:xfrm>
              <a:off x="5195887" y="2996949"/>
              <a:ext cx="4140200" cy="3456387"/>
              <a:chOff x="1246783" y="4041068"/>
              <a:chExt cx="1800000" cy="706772"/>
            </a:xfrm>
          </p:grpSpPr>
          <p:grpSp>
            <p:nvGrpSpPr>
              <p:cNvPr id="6" name="그룹 191"/>
              <p:cNvGrpSpPr>
                <a:grpSpLocks/>
              </p:cNvGrpSpPr>
              <p:nvPr/>
            </p:nvGrpSpPr>
            <p:grpSpPr bwMode="auto">
              <a:xfrm>
                <a:off x="1295636" y="4041068"/>
                <a:ext cx="1676977" cy="706772"/>
                <a:chOff x="670287" y="1721322"/>
                <a:chExt cx="1676977" cy="706772"/>
              </a:xfrm>
            </p:grpSpPr>
            <p:pic>
              <p:nvPicPr>
                <p:cNvPr id="8" name="그림 194"/>
                <p:cNvPicPr>
                  <a:picLocks noChangeAspect="1"/>
                </p:cNvPicPr>
                <p:nvPr/>
              </p:nvPicPr>
              <p:blipFill>
                <a:blip r:embed="rId4"/>
                <a:srcRect t="33841"/>
                <a:stretch>
                  <a:fillRect/>
                </a:stretch>
              </p:blipFill>
              <p:spPr bwMode="auto">
                <a:xfrm>
                  <a:off x="670287" y="1721322"/>
                  <a:ext cx="1676977" cy="690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" name="모서리가 둥근 직사각형 8"/>
                <p:cNvSpPr/>
                <p:nvPr/>
              </p:nvSpPr>
              <p:spPr>
                <a:xfrm>
                  <a:off x="671818" y="1737310"/>
                  <a:ext cx="1675077" cy="690784"/>
                </a:xfrm>
                <a:prstGeom prst="roundRect">
                  <a:avLst>
                    <a:gd name="adj" fmla="val 3971"/>
                  </a:avLst>
                </a:prstGeom>
                <a:solidFill>
                  <a:schemeClr val="bg1">
                    <a:lumMod val="65000"/>
                  </a:schemeClr>
                </a:solidFill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/>
                </a:p>
              </p:txBody>
            </p:sp>
          </p:grpSp>
          <p:sp>
            <p:nvSpPr>
              <p:cNvPr id="7" name="타원 6"/>
              <p:cNvSpPr/>
              <p:nvPr/>
            </p:nvSpPr>
            <p:spPr>
              <a:xfrm>
                <a:off x="1246783" y="4043340"/>
                <a:ext cx="1800000" cy="467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6"/>
            <a:srcRect l="53816" t="29124" r="20503" b="42488"/>
            <a:stretch>
              <a:fillRect/>
            </a:stretch>
          </p:blipFill>
          <p:spPr bwMode="auto">
            <a:xfrm>
              <a:off x="5473700" y="3212976"/>
              <a:ext cx="3502025" cy="309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9696400" y="4869160"/>
            <a:ext cx="15128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출처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잡코리아</a:t>
            </a:r>
            <a:r>
              <a:rPr lang="en-US" altLang="ko-KR" sz="1200" dirty="0">
                <a:latin typeface="+mn-ea"/>
              </a:rPr>
              <a:t>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1470" y="908720"/>
            <a:ext cx="885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1. 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사진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16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이력서 작성법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9478" y="2348880"/>
            <a:ext cx="285750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5022" y="2298154"/>
            <a:ext cx="2819400" cy="386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3392" y="1424970"/>
            <a:ext cx="11089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두 사람에게 느껴지는 </a:t>
            </a:r>
            <a:r>
              <a:rPr lang="ko-KR" altLang="en-US" sz="4000" dirty="0" smtClean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첫 인상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은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470" y="908720"/>
            <a:ext cx="885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1. 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사진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8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이력서 작성법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730454" y="6575106"/>
            <a:ext cx="725586" cy="138742"/>
          </a:xfr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6079306" y="3739112"/>
            <a:ext cx="22098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1991546" y="5836217"/>
            <a:ext cx="3733843" cy="30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r>
              <a:rPr lang="ko-KR" altLang="en-US" sz="1400" b="1" dirty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 smtClean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사람인</a:t>
            </a:r>
            <a:r>
              <a:rPr lang="en-US" altLang="ko-KR" sz="1400" b="1" dirty="0" smtClean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400" b="1" dirty="0" smtClean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인사담당자 </a:t>
            </a:r>
            <a:r>
              <a:rPr lang="en-US" altLang="ko-KR" sz="1400" b="1" dirty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b="1" dirty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천</a:t>
            </a:r>
            <a:r>
              <a:rPr lang="en-US" altLang="ko-KR" sz="1400" b="1" dirty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181</a:t>
            </a:r>
            <a:r>
              <a:rPr lang="ko-KR" altLang="en-US" sz="1400" b="1" dirty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ko-KR" altLang="en-US" sz="1400" b="1" dirty="0" smtClean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대상 조사 </a:t>
            </a:r>
            <a:endParaRPr lang="ko-KR" altLang="en-US" sz="1400" b="1" dirty="0">
              <a:solidFill>
                <a:srgbClr val="00336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7" name="Group 34"/>
          <p:cNvGrpSpPr>
            <a:grpSpLocks/>
          </p:cNvGrpSpPr>
          <p:nvPr/>
        </p:nvGrpSpPr>
        <p:grpSpPr bwMode="auto">
          <a:xfrm>
            <a:off x="1271464" y="3223090"/>
            <a:ext cx="8192654" cy="2560876"/>
            <a:chOff x="2513" y="2117"/>
            <a:chExt cx="4033" cy="1338"/>
          </a:xfrm>
        </p:grpSpPr>
        <p:sp>
          <p:nvSpPr>
            <p:cNvPr id="13" name="Arc 35"/>
            <p:cNvSpPr>
              <a:spLocks/>
            </p:cNvSpPr>
            <p:nvPr/>
          </p:nvSpPr>
          <p:spPr bwMode="gray">
            <a:xfrm rot="16200000">
              <a:off x="3470" y="1659"/>
              <a:ext cx="955" cy="255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2360 w 43200"/>
                <a:gd name="T1" fmla="*/ 40329 h 43200"/>
                <a:gd name="T2" fmla="*/ 37991 w 43200"/>
                <a:gd name="T3" fmla="*/ 35667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32360" y="40329"/>
                  </a:moveTo>
                  <a:cubicBezTo>
                    <a:pt x="29085" y="42210"/>
                    <a:pt x="25375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6760"/>
                    <a:pt x="41352" y="31750"/>
                    <a:pt x="37991" y="35667"/>
                  </a:cubicBezTo>
                </a:path>
                <a:path w="43200" h="43200" stroke="0" extrusionOk="0">
                  <a:moveTo>
                    <a:pt x="32360" y="40329"/>
                  </a:moveTo>
                  <a:cubicBezTo>
                    <a:pt x="29085" y="42210"/>
                    <a:pt x="25375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6760"/>
                    <a:pt x="41352" y="31750"/>
                    <a:pt x="37991" y="35667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38100">
              <a:noFill/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Freeform 36"/>
            <p:cNvSpPr>
              <a:spLocks/>
            </p:cNvSpPr>
            <p:nvPr/>
          </p:nvSpPr>
          <p:spPr bwMode="gray">
            <a:xfrm>
              <a:off x="4810" y="2384"/>
              <a:ext cx="267" cy="268"/>
            </a:xfrm>
            <a:custGeom>
              <a:avLst/>
              <a:gdLst/>
              <a:ahLst/>
              <a:cxnLst>
                <a:cxn ang="0">
                  <a:pos x="133" y="72"/>
                </a:cxn>
                <a:cxn ang="0">
                  <a:pos x="141" y="161"/>
                </a:cxn>
                <a:cxn ang="0">
                  <a:pos x="15" y="186"/>
                </a:cxn>
                <a:cxn ang="0">
                  <a:pos x="0" y="0"/>
                </a:cxn>
                <a:cxn ang="0">
                  <a:pos x="133" y="72"/>
                </a:cxn>
              </a:cxnLst>
              <a:rect l="0" t="0" r="r" b="b"/>
              <a:pathLst>
                <a:path w="141" h="186">
                  <a:moveTo>
                    <a:pt x="133" y="72"/>
                  </a:moveTo>
                  <a:lnTo>
                    <a:pt x="141" y="161"/>
                  </a:lnTo>
                  <a:lnTo>
                    <a:pt x="15" y="186"/>
                  </a:lnTo>
                  <a:lnTo>
                    <a:pt x="0" y="0"/>
                  </a:lnTo>
                  <a:lnTo>
                    <a:pt x="133" y="7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Arc 37"/>
            <p:cNvSpPr>
              <a:spLocks/>
            </p:cNvSpPr>
            <p:nvPr/>
          </p:nvSpPr>
          <p:spPr bwMode="gray">
            <a:xfrm rot="16200000">
              <a:off x="3568" y="1676"/>
              <a:ext cx="956" cy="229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4071 w 43200"/>
                <a:gd name="T1" fmla="*/ 43058 h 43200"/>
                <a:gd name="T2" fmla="*/ 31490 w 43200"/>
                <a:gd name="T3" fmla="*/ 40803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4071" y="43058"/>
                  </a:moveTo>
                  <a:cubicBezTo>
                    <a:pt x="23250" y="43152"/>
                    <a:pt x="22425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9688"/>
                    <a:pt x="38680" y="37099"/>
                    <a:pt x="31489" y="40802"/>
                  </a:cubicBezTo>
                </a:path>
                <a:path w="43200" h="43200" stroke="0" extrusionOk="0">
                  <a:moveTo>
                    <a:pt x="24071" y="43058"/>
                  </a:moveTo>
                  <a:cubicBezTo>
                    <a:pt x="23250" y="43152"/>
                    <a:pt x="22425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9688"/>
                    <a:pt x="38680" y="37099"/>
                    <a:pt x="31489" y="40802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8100">
              <a:noFill/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Arc 38"/>
            <p:cNvSpPr>
              <a:spLocks/>
            </p:cNvSpPr>
            <p:nvPr/>
          </p:nvSpPr>
          <p:spPr bwMode="gray">
            <a:xfrm rot="-5123912">
              <a:off x="4120" y="1813"/>
              <a:ext cx="686" cy="152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201 w 20201"/>
                <a:gd name="T1" fmla="*/ 7647 h 20982"/>
                <a:gd name="T2" fmla="*/ 5131 w 20201"/>
                <a:gd name="T3" fmla="*/ 20982 h 20982"/>
                <a:gd name="T4" fmla="*/ 0 w 20201"/>
                <a:gd name="T5" fmla="*/ 0 h 20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201" h="20982" fill="none" extrusionOk="0">
                  <a:moveTo>
                    <a:pt x="20201" y="7647"/>
                  </a:moveTo>
                  <a:cubicBezTo>
                    <a:pt x="17681" y="14303"/>
                    <a:pt x="12044" y="19291"/>
                    <a:pt x="5130" y="20981"/>
                  </a:cubicBezTo>
                </a:path>
                <a:path w="20201" h="20982" stroke="0" extrusionOk="0">
                  <a:moveTo>
                    <a:pt x="20201" y="7647"/>
                  </a:moveTo>
                  <a:cubicBezTo>
                    <a:pt x="17681" y="14303"/>
                    <a:pt x="12044" y="19291"/>
                    <a:pt x="5130" y="2098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Rectangle 39"/>
            <p:cNvSpPr>
              <a:spLocks noChangeArrowheads="1"/>
            </p:cNvSpPr>
            <p:nvPr/>
          </p:nvSpPr>
          <p:spPr bwMode="gray">
            <a:xfrm>
              <a:off x="2753" y="2756"/>
              <a:ext cx="340" cy="2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24" tIns="45712" rIns="91424" bIns="45712">
              <a:spAutoFit/>
            </a:bodyPr>
            <a:lstStyle/>
            <a:p>
              <a:pPr eaLnBrk="0" latinLnBrk="0" hangingPunct="0"/>
              <a:r>
                <a:rPr kumimoji="0" lang="ko-KR" altLang="en-US" sz="2000" b="1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외모</a:t>
              </a:r>
            </a:p>
          </p:txBody>
        </p:sp>
        <p:sp>
          <p:nvSpPr>
            <p:cNvPr id="18" name="Arc 40"/>
            <p:cNvSpPr>
              <a:spLocks/>
            </p:cNvSpPr>
            <p:nvPr/>
          </p:nvSpPr>
          <p:spPr bwMode="gray">
            <a:xfrm rot="16200000">
              <a:off x="3186" y="1564"/>
              <a:ext cx="1224" cy="255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48 w 43200"/>
                <a:gd name="T1" fmla="*/ 36692 h 41270"/>
                <a:gd name="T2" fmla="*/ 30526 w 43200"/>
                <a:gd name="T3" fmla="*/ 41270 h 41270"/>
                <a:gd name="T4" fmla="*/ 21600 w 43200"/>
                <a:gd name="T5" fmla="*/ 21600 h 4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1270" fill="none" extrusionOk="0">
                  <a:moveTo>
                    <a:pt x="6147" y="36692"/>
                  </a:moveTo>
                  <a:cubicBezTo>
                    <a:pt x="2206" y="32657"/>
                    <a:pt x="0" y="2724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0075"/>
                    <a:pt x="38243" y="37767"/>
                    <a:pt x="30525" y="41269"/>
                  </a:cubicBezTo>
                </a:path>
                <a:path w="43200" h="41270" stroke="0" extrusionOk="0">
                  <a:moveTo>
                    <a:pt x="6147" y="36692"/>
                  </a:moveTo>
                  <a:cubicBezTo>
                    <a:pt x="2206" y="32657"/>
                    <a:pt x="0" y="2724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0075"/>
                    <a:pt x="38243" y="37767"/>
                    <a:pt x="30525" y="41269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8100">
              <a:noFill/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Arc 41"/>
            <p:cNvSpPr>
              <a:spLocks/>
            </p:cNvSpPr>
            <p:nvPr/>
          </p:nvSpPr>
          <p:spPr bwMode="gray">
            <a:xfrm rot="16200000">
              <a:off x="3183" y="1447"/>
              <a:ext cx="1224" cy="256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4474 w 43200"/>
                <a:gd name="T1" fmla="*/ 34762 h 41573"/>
                <a:gd name="T2" fmla="*/ 29823 w 43200"/>
                <a:gd name="T3" fmla="*/ 41573 h 41573"/>
                <a:gd name="T4" fmla="*/ 21600 w 43200"/>
                <a:gd name="T5" fmla="*/ 21600 h 4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1573" fill="none" extrusionOk="0">
                  <a:moveTo>
                    <a:pt x="4473" y="34762"/>
                  </a:moveTo>
                  <a:cubicBezTo>
                    <a:pt x="1572" y="30987"/>
                    <a:pt x="0" y="2636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0353"/>
                    <a:pt x="37917" y="38241"/>
                    <a:pt x="29823" y="41573"/>
                  </a:cubicBezTo>
                </a:path>
                <a:path w="43200" h="41573" stroke="0" extrusionOk="0">
                  <a:moveTo>
                    <a:pt x="4473" y="34762"/>
                  </a:moveTo>
                  <a:cubicBezTo>
                    <a:pt x="1572" y="30987"/>
                    <a:pt x="0" y="2636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0353"/>
                    <a:pt x="37917" y="38241"/>
                    <a:pt x="29823" y="4157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Text Box 42"/>
            <p:cNvSpPr txBox="1">
              <a:spLocks noChangeArrowheads="1"/>
            </p:cNvSpPr>
            <p:nvPr/>
          </p:nvSpPr>
          <p:spPr bwMode="white">
            <a:xfrm>
              <a:off x="2736" y="2494"/>
              <a:ext cx="1051" cy="2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1424" tIns="45712" rIns="91424" bIns="45712">
              <a:spAutoFit/>
            </a:bodyPr>
            <a:lstStyle/>
            <a:p>
              <a:pPr eaLnBrk="0" latinLnBrk="0" hangingPunct="0"/>
              <a:r>
                <a:rPr kumimoji="0" lang="en-US" altLang="ko-KR" sz="2800" b="1" dirty="0">
                  <a:latin typeface="맑은 고딕" pitchFamily="50" charset="-127"/>
                  <a:ea typeface="맑은 고딕" pitchFamily="50" charset="-127"/>
                </a:rPr>
                <a:t>79.5%</a:t>
              </a:r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gray">
            <a:xfrm>
              <a:off x="2699" y="2773"/>
              <a:ext cx="813" cy="1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24" tIns="45712" rIns="91424" bIns="45712">
              <a:spAutoFit/>
            </a:bodyPr>
            <a:lstStyle/>
            <a:p>
              <a:pPr eaLnBrk="0" latinLnBrk="0" hangingPunct="0"/>
              <a:r>
                <a:rPr kumimoji="0" lang="ko-KR" altLang="en-US" sz="1800" b="1" dirty="0">
                  <a:latin typeface="맑은 고딕" pitchFamily="50" charset="-127"/>
                  <a:ea typeface="맑은 고딕" pitchFamily="50" charset="-127"/>
                </a:rPr>
                <a:t>영향을 미친다</a:t>
              </a:r>
            </a:p>
          </p:txBody>
        </p:sp>
        <p:sp>
          <p:nvSpPr>
            <p:cNvPr id="22" name="Text Box 44"/>
            <p:cNvSpPr txBox="1">
              <a:spLocks noChangeArrowheads="1"/>
            </p:cNvSpPr>
            <p:nvPr/>
          </p:nvSpPr>
          <p:spPr bwMode="auto">
            <a:xfrm>
              <a:off x="4404" y="2827"/>
              <a:ext cx="1410" cy="1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1424" tIns="45712" rIns="91424" bIns="45712">
              <a:spAutoFit/>
            </a:bodyPr>
            <a:lstStyle/>
            <a:p>
              <a:pPr eaLnBrk="0" latinLnBrk="0" hangingPunct="0"/>
              <a:r>
                <a:rPr kumimoji="0" lang="en-US" altLang="ko-KR" sz="1800" b="1" dirty="0">
                  <a:solidFill>
                    <a:srgbClr val="1C1C1C"/>
                  </a:solidFill>
                  <a:latin typeface="맑은 고딕" pitchFamily="50" charset="-127"/>
                  <a:ea typeface="맑은 고딕" pitchFamily="50" charset="-127"/>
                </a:rPr>
                <a:t>15.7%  </a:t>
              </a:r>
              <a:r>
                <a:rPr kumimoji="0" lang="ko-KR" altLang="en-US" sz="1700" b="1" dirty="0">
                  <a:latin typeface="맑은 고딕" pitchFamily="50" charset="-127"/>
                  <a:ea typeface="맑은 고딕" pitchFamily="50" charset="-127"/>
                </a:rPr>
                <a:t>보통</a:t>
              </a:r>
            </a:p>
          </p:txBody>
        </p:sp>
        <p:sp>
          <p:nvSpPr>
            <p:cNvPr id="23" name="Text Box 45"/>
            <p:cNvSpPr txBox="1">
              <a:spLocks noChangeArrowheads="1"/>
            </p:cNvSpPr>
            <p:nvPr/>
          </p:nvSpPr>
          <p:spPr bwMode="auto">
            <a:xfrm>
              <a:off x="5137" y="2594"/>
              <a:ext cx="1409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1424" tIns="45712" rIns="91424" bIns="45712">
              <a:spAutoFit/>
            </a:bodyPr>
            <a:lstStyle/>
            <a:p>
              <a:pPr eaLnBrk="0" latinLnBrk="0" hangingPunct="0"/>
              <a:r>
                <a:rPr kumimoji="0" lang="en-US" altLang="ko-KR" sz="1400" b="1" dirty="0">
                  <a:solidFill>
                    <a:srgbClr val="1C1C1C"/>
                  </a:solidFill>
                  <a:latin typeface="맑은 고딕" pitchFamily="50" charset="-127"/>
                  <a:ea typeface="맑은 고딕" pitchFamily="50" charset="-127"/>
                </a:rPr>
                <a:t>4.8%  </a:t>
              </a:r>
              <a:r>
                <a:rPr kumimoji="0" lang="ko-KR" altLang="en-US" sz="1100" b="1" dirty="0">
                  <a:latin typeface="맑은 고딕" pitchFamily="50" charset="-127"/>
                  <a:ea typeface="맑은 고딕" pitchFamily="50" charset="-127"/>
                </a:rPr>
                <a:t>영향을 미치지 않는다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839679" y="1628800"/>
            <a:ext cx="2677001" cy="2570042"/>
            <a:chOff x="4389580" y="2731166"/>
            <a:chExt cx="3397081" cy="3146106"/>
          </a:xfrm>
        </p:grpSpPr>
        <p:sp>
          <p:nvSpPr>
            <p:cNvPr id="45" name="Freeform 5"/>
            <p:cNvSpPr>
              <a:spLocks noEditPoints="1"/>
            </p:cNvSpPr>
            <p:nvPr/>
          </p:nvSpPr>
          <p:spPr bwMode="auto">
            <a:xfrm flipH="1">
              <a:off x="6571132" y="3159224"/>
              <a:ext cx="555068" cy="1882346"/>
            </a:xfrm>
            <a:custGeom>
              <a:avLst/>
              <a:gdLst>
                <a:gd name="T0" fmla="*/ 638 w 749"/>
                <a:gd name="T1" fmla="*/ 2305 h 2540"/>
                <a:gd name="T2" fmla="*/ 606 w 749"/>
                <a:gd name="T3" fmla="*/ 2182 h 2540"/>
                <a:gd name="T4" fmla="*/ 581 w 749"/>
                <a:gd name="T5" fmla="*/ 1812 h 2540"/>
                <a:gd name="T6" fmla="*/ 589 w 749"/>
                <a:gd name="T7" fmla="*/ 1378 h 2540"/>
                <a:gd name="T8" fmla="*/ 607 w 749"/>
                <a:gd name="T9" fmla="*/ 1356 h 2540"/>
                <a:gd name="T10" fmla="*/ 611 w 749"/>
                <a:gd name="T11" fmla="*/ 1406 h 2540"/>
                <a:gd name="T12" fmla="*/ 632 w 749"/>
                <a:gd name="T13" fmla="*/ 1425 h 2540"/>
                <a:gd name="T14" fmla="*/ 660 w 749"/>
                <a:gd name="T15" fmla="*/ 1425 h 2540"/>
                <a:gd name="T16" fmla="*/ 678 w 749"/>
                <a:gd name="T17" fmla="*/ 1393 h 2540"/>
                <a:gd name="T18" fmla="*/ 697 w 749"/>
                <a:gd name="T19" fmla="*/ 1356 h 2540"/>
                <a:gd name="T20" fmla="*/ 688 w 749"/>
                <a:gd name="T21" fmla="*/ 1285 h 2540"/>
                <a:gd name="T22" fmla="*/ 700 w 749"/>
                <a:gd name="T23" fmla="*/ 1261 h 2540"/>
                <a:gd name="T24" fmla="*/ 656 w 749"/>
                <a:gd name="T25" fmla="*/ 735 h 2540"/>
                <a:gd name="T26" fmla="*/ 610 w 749"/>
                <a:gd name="T27" fmla="*/ 437 h 2540"/>
                <a:gd name="T28" fmla="*/ 454 w 749"/>
                <a:gd name="T29" fmla="*/ 381 h 2540"/>
                <a:gd name="T30" fmla="*/ 416 w 749"/>
                <a:gd name="T31" fmla="*/ 324 h 2540"/>
                <a:gd name="T32" fmla="*/ 440 w 749"/>
                <a:gd name="T33" fmla="*/ 246 h 2540"/>
                <a:gd name="T34" fmla="*/ 472 w 749"/>
                <a:gd name="T35" fmla="*/ 202 h 2540"/>
                <a:gd name="T36" fmla="*/ 455 w 749"/>
                <a:gd name="T37" fmla="*/ 182 h 2540"/>
                <a:gd name="T38" fmla="*/ 459 w 749"/>
                <a:gd name="T39" fmla="*/ 157 h 2540"/>
                <a:gd name="T40" fmla="*/ 419 w 749"/>
                <a:gd name="T41" fmla="*/ 25 h 2540"/>
                <a:gd name="T42" fmla="*/ 320 w 749"/>
                <a:gd name="T43" fmla="*/ 8 h 2540"/>
                <a:gd name="T44" fmla="*/ 242 w 749"/>
                <a:gd name="T45" fmla="*/ 75 h 2540"/>
                <a:gd name="T46" fmla="*/ 224 w 749"/>
                <a:gd name="T47" fmla="*/ 157 h 2540"/>
                <a:gd name="T48" fmla="*/ 234 w 749"/>
                <a:gd name="T49" fmla="*/ 219 h 2540"/>
                <a:gd name="T50" fmla="*/ 263 w 749"/>
                <a:gd name="T51" fmla="*/ 299 h 2540"/>
                <a:gd name="T52" fmla="*/ 212 w 749"/>
                <a:gd name="T53" fmla="*/ 372 h 2540"/>
                <a:gd name="T54" fmla="*/ 50 w 749"/>
                <a:gd name="T55" fmla="*/ 447 h 2540"/>
                <a:gd name="T56" fmla="*/ 14 w 749"/>
                <a:gd name="T57" fmla="*/ 692 h 2540"/>
                <a:gd name="T58" fmla="*/ 7 w 749"/>
                <a:gd name="T59" fmla="*/ 1173 h 2540"/>
                <a:gd name="T60" fmla="*/ 28 w 749"/>
                <a:gd name="T61" fmla="*/ 1356 h 2540"/>
                <a:gd name="T62" fmla="*/ 46 w 749"/>
                <a:gd name="T63" fmla="*/ 1447 h 2540"/>
                <a:gd name="T64" fmla="*/ 96 w 749"/>
                <a:gd name="T65" fmla="*/ 1500 h 2540"/>
                <a:gd name="T66" fmla="*/ 104 w 749"/>
                <a:gd name="T67" fmla="*/ 1648 h 2540"/>
                <a:gd name="T68" fmla="*/ 95 w 749"/>
                <a:gd name="T69" fmla="*/ 2270 h 2540"/>
                <a:gd name="T70" fmla="*/ 72 w 749"/>
                <a:gd name="T71" fmla="*/ 2352 h 2540"/>
                <a:gd name="T72" fmla="*/ 56 w 749"/>
                <a:gd name="T73" fmla="*/ 2433 h 2540"/>
                <a:gd name="T74" fmla="*/ 54 w 749"/>
                <a:gd name="T75" fmla="*/ 2526 h 2540"/>
                <a:gd name="T76" fmla="*/ 142 w 749"/>
                <a:gd name="T77" fmla="*/ 2529 h 2540"/>
                <a:gd name="T78" fmla="*/ 167 w 749"/>
                <a:gd name="T79" fmla="*/ 2441 h 2540"/>
                <a:gd name="T80" fmla="*/ 188 w 749"/>
                <a:gd name="T81" fmla="*/ 2372 h 2540"/>
                <a:gd name="T82" fmla="*/ 199 w 749"/>
                <a:gd name="T83" fmla="*/ 2260 h 2540"/>
                <a:gd name="T84" fmla="*/ 262 w 749"/>
                <a:gd name="T85" fmla="*/ 2013 h 2540"/>
                <a:gd name="T86" fmla="*/ 331 w 749"/>
                <a:gd name="T87" fmla="*/ 1520 h 2540"/>
                <a:gd name="T88" fmla="*/ 386 w 749"/>
                <a:gd name="T89" fmla="*/ 1538 h 2540"/>
                <a:gd name="T90" fmla="*/ 439 w 749"/>
                <a:gd name="T91" fmla="*/ 2195 h 2540"/>
                <a:gd name="T92" fmla="*/ 476 w 749"/>
                <a:gd name="T93" fmla="*/ 2334 h 2540"/>
                <a:gd name="T94" fmla="*/ 535 w 749"/>
                <a:gd name="T95" fmla="*/ 2342 h 2540"/>
                <a:gd name="T96" fmla="*/ 629 w 749"/>
                <a:gd name="T97" fmla="*/ 2406 h 2540"/>
                <a:gd name="T98" fmla="*/ 749 w 749"/>
                <a:gd name="T99" fmla="*/ 2387 h 2540"/>
                <a:gd name="T100" fmla="*/ 394 w 749"/>
                <a:gd name="T101" fmla="*/ 585 h 2540"/>
                <a:gd name="T102" fmla="*/ 388 w 749"/>
                <a:gd name="T103" fmla="*/ 501 h 2540"/>
                <a:gd name="T104" fmla="*/ 391 w 749"/>
                <a:gd name="T105" fmla="*/ 409 h 2540"/>
                <a:gd name="T106" fmla="*/ 349 w 749"/>
                <a:gd name="T107" fmla="*/ 404 h 2540"/>
                <a:gd name="T108" fmla="*/ 349 w 749"/>
                <a:gd name="T109" fmla="*/ 487 h 2540"/>
                <a:gd name="T110" fmla="*/ 267 w 749"/>
                <a:gd name="T111" fmla="*/ 431 h 2540"/>
                <a:gd name="T112" fmla="*/ 290 w 749"/>
                <a:gd name="T113" fmla="*/ 340 h 2540"/>
                <a:gd name="T114" fmla="*/ 393 w 749"/>
                <a:gd name="T115" fmla="*/ 362 h 2540"/>
                <a:gd name="T116" fmla="*/ 419 w 749"/>
                <a:gd name="T117" fmla="*/ 355 h 2540"/>
                <a:gd name="T118" fmla="*/ 419 w 749"/>
                <a:gd name="T119" fmla="*/ 572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2540">
                  <a:moveTo>
                    <a:pt x="749" y="2387"/>
                  </a:moveTo>
                  <a:lnTo>
                    <a:pt x="738" y="2376"/>
                  </a:lnTo>
                  <a:lnTo>
                    <a:pt x="671" y="2321"/>
                  </a:lnTo>
                  <a:lnTo>
                    <a:pt x="638" y="2305"/>
                  </a:lnTo>
                  <a:lnTo>
                    <a:pt x="625" y="2281"/>
                  </a:lnTo>
                  <a:lnTo>
                    <a:pt x="621" y="2263"/>
                  </a:lnTo>
                  <a:lnTo>
                    <a:pt x="620" y="2217"/>
                  </a:lnTo>
                  <a:lnTo>
                    <a:pt x="606" y="2182"/>
                  </a:lnTo>
                  <a:lnTo>
                    <a:pt x="581" y="2120"/>
                  </a:lnTo>
                  <a:lnTo>
                    <a:pt x="581" y="2022"/>
                  </a:lnTo>
                  <a:lnTo>
                    <a:pt x="581" y="1918"/>
                  </a:lnTo>
                  <a:lnTo>
                    <a:pt x="581" y="1812"/>
                  </a:lnTo>
                  <a:lnTo>
                    <a:pt x="578" y="1706"/>
                  </a:lnTo>
                  <a:lnTo>
                    <a:pt x="583" y="1589"/>
                  </a:lnTo>
                  <a:lnTo>
                    <a:pt x="589" y="1440"/>
                  </a:lnTo>
                  <a:lnTo>
                    <a:pt x="589" y="1378"/>
                  </a:lnTo>
                  <a:lnTo>
                    <a:pt x="592" y="1370"/>
                  </a:lnTo>
                  <a:lnTo>
                    <a:pt x="601" y="1363"/>
                  </a:lnTo>
                  <a:lnTo>
                    <a:pt x="604" y="1346"/>
                  </a:lnTo>
                  <a:lnTo>
                    <a:pt x="607" y="1356"/>
                  </a:lnTo>
                  <a:lnTo>
                    <a:pt x="607" y="1367"/>
                  </a:lnTo>
                  <a:lnTo>
                    <a:pt x="607" y="1379"/>
                  </a:lnTo>
                  <a:lnTo>
                    <a:pt x="608" y="1393"/>
                  </a:lnTo>
                  <a:lnTo>
                    <a:pt x="611" y="1406"/>
                  </a:lnTo>
                  <a:lnTo>
                    <a:pt x="615" y="1411"/>
                  </a:lnTo>
                  <a:lnTo>
                    <a:pt x="618" y="1414"/>
                  </a:lnTo>
                  <a:lnTo>
                    <a:pt x="624" y="1420"/>
                  </a:lnTo>
                  <a:lnTo>
                    <a:pt x="632" y="1425"/>
                  </a:lnTo>
                  <a:lnTo>
                    <a:pt x="642" y="1431"/>
                  </a:lnTo>
                  <a:lnTo>
                    <a:pt x="649" y="1431"/>
                  </a:lnTo>
                  <a:lnTo>
                    <a:pt x="656" y="1429"/>
                  </a:lnTo>
                  <a:lnTo>
                    <a:pt x="660" y="1425"/>
                  </a:lnTo>
                  <a:lnTo>
                    <a:pt x="663" y="1418"/>
                  </a:lnTo>
                  <a:lnTo>
                    <a:pt x="668" y="1410"/>
                  </a:lnTo>
                  <a:lnTo>
                    <a:pt x="671" y="1403"/>
                  </a:lnTo>
                  <a:lnTo>
                    <a:pt x="678" y="1393"/>
                  </a:lnTo>
                  <a:lnTo>
                    <a:pt x="684" y="1386"/>
                  </a:lnTo>
                  <a:lnTo>
                    <a:pt x="691" y="1376"/>
                  </a:lnTo>
                  <a:lnTo>
                    <a:pt x="697" y="1363"/>
                  </a:lnTo>
                  <a:lnTo>
                    <a:pt x="697" y="1356"/>
                  </a:lnTo>
                  <a:lnTo>
                    <a:pt x="695" y="1344"/>
                  </a:lnTo>
                  <a:lnTo>
                    <a:pt x="693" y="1332"/>
                  </a:lnTo>
                  <a:lnTo>
                    <a:pt x="686" y="1294"/>
                  </a:lnTo>
                  <a:lnTo>
                    <a:pt x="688" y="1285"/>
                  </a:lnTo>
                  <a:lnTo>
                    <a:pt x="691" y="1283"/>
                  </a:lnTo>
                  <a:lnTo>
                    <a:pt x="703" y="1283"/>
                  </a:lnTo>
                  <a:lnTo>
                    <a:pt x="704" y="1275"/>
                  </a:lnTo>
                  <a:lnTo>
                    <a:pt x="700" y="1261"/>
                  </a:lnTo>
                  <a:lnTo>
                    <a:pt x="702" y="1214"/>
                  </a:lnTo>
                  <a:lnTo>
                    <a:pt x="692" y="1076"/>
                  </a:lnTo>
                  <a:lnTo>
                    <a:pt x="675" y="939"/>
                  </a:lnTo>
                  <a:lnTo>
                    <a:pt x="656" y="735"/>
                  </a:lnTo>
                  <a:lnTo>
                    <a:pt x="633" y="525"/>
                  </a:lnTo>
                  <a:lnTo>
                    <a:pt x="629" y="463"/>
                  </a:lnTo>
                  <a:lnTo>
                    <a:pt x="617" y="437"/>
                  </a:lnTo>
                  <a:lnTo>
                    <a:pt x="610" y="437"/>
                  </a:lnTo>
                  <a:lnTo>
                    <a:pt x="600" y="430"/>
                  </a:lnTo>
                  <a:lnTo>
                    <a:pt x="562" y="415"/>
                  </a:lnTo>
                  <a:lnTo>
                    <a:pt x="515" y="398"/>
                  </a:lnTo>
                  <a:lnTo>
                    <a:pt x="454" y="381"/>
                  </a:lnTo>
                  <a:lnTo>
                    <a:pt x="444" y="377"/>
                  </a:lnTo>
                  <a:lnTo>
                    <a:pt x="427" y="362"/>
                  </a:lnTo>
                  <a:lnTo>
                    <a:pt x="420" y="347"/>
                  </a:lnTo>
                  <a:lnTo>
                    <a:pt x="416" y="324"/>
                  </a:lnTo>
                  <a:lnTo>
                    <a:pt x="419" y="283"/>
                  </a:lnTo>
                  <a:lnTo>
                    <a:pt x="429" y="271"/>
                  </a:lnTo>
                  <a:lnTo>
                    <a:pt x="436" y="246"/>
                  </a:lnTo>
                  <a:lnTo>
                    <a:pt x="440" y="246"/>
                  </a:lnTo>
                  <a:lnTo>
                    <a:pt x="446" y="246"/>
                  </a:lnTo>
                  <a:lnTo>
                    <a:pt x="451" y="242"/>
                  </a:lnTo>
                  <a:lnTo>
                    <a:pt x="461" y="227"/>
                  </a:lnTo>
                  <a:lnTo>
                    <a:pt x="472" y="202"/>
                  </a:lnTo>
                  <a:lnTo>
                    <a:pt x="473" y="191"/>
                  </a:lnTo>
                  <a:lnTo>
                    <a:pt x="465" y="184"/>
                  </a:lnTo>
                  <a:lnTo>
                    <a:pt x="455" y="186"/>
                  </a:lnTo>
                  <a:lnTo>
                    <a:pt x="455" y="182"/>
                  </a:lnTo>
                  <a:lnTo>
                    <a:pt x="455" y="182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9" y="157"/>
                  </a:lnTo>
                  <a:lnTo>
                    <a:pt x="462" y="128"/>
                  </a:lnTo>
                  <a:lnTo>
                    <a:pt x="458" y="92"/>
                  </a:lnTo>
                  <a:lnTo>
                    <a:pt x="436" y="49"/>
                  </a:lnTo>
                  <a:lnTo>
                    <a:pt x="419" y="25"/>
                  </a:lnTo>
                  <a:lnTo>
                    <a:pt x="398" y="6"/>
                  </a:lnTo>
                  <a:lnTo>
                    <a:pt x="373" y="0"/>
                  </a:lnTo>
                  <a:lnTo>
                    <a:pt x="349" y="0"/>
                  </a:lnTo>
                  <a:lnTo>
                    <a:pt x="320" y="8"/>
                  </a:lnTo>
                  <a:lnTo>
                    <a:pt x="288" y="24"/>
                  </a:lnTo>
                  <a:lnTo>
                    <a:pt x="266" y="40"/>
                  </a:lnTo>
                  <a:lnTo>
                    <a:pt x="252" y="58"/>
                  </a:lnTo>
                  <a:lnTo>
                    <a:pt x="242" y="75"/>
                  </a:lnTo>
                  <a:lnTo>
                    <a:pt x="234" y="111"/>
                  </a:lnTo>
                  <a:lnTo>
                    <a:pt x="235" y="156"/>
                  </a:lnTo>
                  <a:lnTo>
                    <a:pt x="231" y="154"/>
                  </a:lnTo>
                  <a:lnTo>
                    <a:pt x="224" y="157"/>
                  </a:lnTo>
                  <a:lnTo>
                    <a:pt x="219" y="166"/>
                  </a:lnTo>
                  <a:lnTo>
                    <a:pt x="219" y="177"/>
                  </a:lnTo>
                  <a:lnTo>
                    <a:pt x="227" y="205"/>
                  </a:lnTo>
                  <a:lnTo>
                    <a:pt x="234" y="219"/>
                  </a:lnTo>
                  <a:lnTo>
                    <a:pt x="249" y="230"/>
                  </a:lnTo>
                  <a:lnTo>
                    <a:pt x="258" y="242"/>
                  </a:lnTo>
                  <a:lnTo>
                    <a:pt x="262" y="270"/>
                  </a:lnTo>
                  <a:lnTo>
                    <a:pt x="263" y="299"/>
                  </a:lnTo>
                  <a:lnTo>
                    <a:pt x="253" y="315"/>
                  </a:lnTo>
                  <a:lnTo>
                    <a:pt x="235" y="338"/>
                  </a:lnTo>
                  <a:lnTo>
                    <a:pt x="226" y="352"/>
                  </a:lnTo>
                  <a:lnTo>
                    <a:pt x="212" y="372"/>
                  </a:lnTo>
                  <a:lnTo>
                    <a:pt x="191" y="397"/>
                  </a:lnTo>
                  <a:lnTo>
                    <a:pt x="135" y="413"/>
                  </a:lnTo>
                  <a:lnTo>
                    <a:pt x="88" y="430"/>
                  </a:lnTo>
                  <a:lnTo>
                    <a:pt x="50" y="447"/>
                  </a:lnTo>
                  <a:lnTo>
                    <a:pt x="18" y="465"/>
                  </a:lnTo>
                  <a:lnTo>
                    <a:pt x="8" y="504"/>
                  </a:lnTo>
                  <a:lnTo>
                    <a:pt x="3" y="607"/>
                  </a:lnTo>
                  <a:lnTo>
                    <a:pt x="14" y="692"/>
                  </a:lnTo>
                  <a:lnTo>
                    <a:pt x="7" y="841"/>
                  </a:lnTo>
                  <a:lnTo>
                    <a:pt x="3" y="1002"/>
                  </a:lnTo>
                  <a:lnTo>
                    <a:pt x="0" y="1084"/>
                  </a:lnTo>
                  <a:lnTo>
                    <a:pt x="7" y="1173"/>
                  </a:lnTo>
                  <a:lnTo>
                    <a:pt x="10" y="1239"/>
                  </a:lnTo>
                  <a:lnTo>
                    <a:pt x="13" y="1303"/>
                  </a:lnTo>
                  <a:lnTo>
                    <a:pt x="15" y="1346"/>
                  </a:lnTo>
                  <a:lnTo>
                    <a:pt x="28" y="1356"/>
                  </a:lnTo>
                  <a:lnTo>
                    <a:pt x="28" y="1368"/>
                  </a:lnTo>
                  <a:lnTo>
                    <a:pt x="31" y="1390"/>
                  </a:lnTo>
                  <a:lnTo>
                    <a:pt x="33" y="1422"/>
                  </a:lnTo>
                  <a:lnTo>
                    <a:pt x="46" y="1447"/>
                  </a:lnTo>
                  <a:lnTo>
                    <a:pt x="61" y="1481"/>
                  </a:lnTo>
                  <a:lnTo>
                    <a:pt x="75" y="1491"/>
                  </a:lnTo>
                  <a:lnTo>
                    <a:pt x="85" y="1499"/>
                  </a:lnTo>
                  <a:lnTo>
                    <a:pt x="96" y="1500"/>
                  </a:lnTo>
                  <a:lnTo>
                    <a:pt x="106" y="1499"/>
                  </a:lnTo>
                  <a:lnTo>
                    <a:pt x="114" y="1498"/>
                  </a:lnTo>
                  <a:lnTo>
                    <a:pt x="114" y="1553"/>
                  </a:lnTo>
                  <a:lnTo>
                    <a:pt x="104" y="1648"/>
                  </a:lnTo>
                  <a:lnTo>
                    <a:pt x="82" y="1937"/>
                  </a:lnTo>
                  <a:lnTo>
                    <a:pt x="84" y="2103"/>
                  </a:lnTo>
                  <a:lnTo>
                    <a:pt x="99" y="2195"/>
                  </a:lnTo>
                  <a:lnTo>
                    <a:pt x="95" y="2270"/>
                  </a:lnTo>
                  <a:lnTo>
                    <a:pt x="61" y="2302"/>
                  </a:lnTo>
                  <a:lnTo>
                    <a:pt x="67" y="2317"/>
                  </a:lnTo>
                  <a:lnTo>
                    <a:pt x="68" y="2333"/>
                  </a:lnTo>
                  <a:lnTo>
                    <a:pt x="72" y="2352"/>
                  </a:lnTo>
                  <a:lnTo>
                    <a:pt x="81" y="2358"/>
                  </a:lnTo>
                  <a:lnTo>
                    <a:pt x="81" y="2369"/>
                  </a:lnTo>
                  <a:lnTo>
                    <a:pt x="74" y="2397"/>
                  </a:lnTo>
                  <a:lnTo>
                    <a:pt x="56" y="2433"/>
                  </a:lnTo>
                  <a:lnTo>
                    <a:pt x="42" y="2455"/>
                  </a:lnTo>
                  <a:lnTo>
                    <a:pt x="36" y="2490"/>
                  </a:lnTo>
                  <a:lnTo>
                    <a:pt x="45" y="2516"/>
                  </a:lnTo>
                  <a:lnTo>
                    <a:pt x="54" y="2526"/>
                  </a:lnTo>
                  <a:lnTo>
                    <a:pt x="68" y="2536"/>
                  </a:lnTo>
                  <a:lnTo>
                    <a:pt x="85" y="2540"/>
                  </a:lnTo>
                  <a:lnTo>
                    <a:pt x="117" y="2537"/>
                  </a:lnTo>
                  <a:lnTo>
                    <a:pt x="142" y="2529"/>
                  </a:lnTo>
                  <a:lnTo>
                    <a:pt x="161" y="2514"/>
                  </a:lnTo>
                  <a:lnTo>
                    <a:pt x="167" y="2493"/>
                  </a:lnTo>
                  <a:lnTo>
                    <a:pt x="167" y="2459"/>
                  </a:lnTo>
                  <a:lnTo>
                    <a:pt x="167" y="2441"/>
                  </a:lnTo>
                  <a:lnTo>
                    <a:pt x="174" y="2423"/>
                  </a:lnTo>
                  <a:lnTo>
                    <a:pt x="185" y="2406"/>
                  </a:lnTo>
                  <a:lnTo>
                    <a:pt x="189" y="2394"/>
                  </a:lnTo>
                  <a:lnTo>
                    <a:pt x="188" y="2372"/>
                  </a:lnTo>
                  <a:lnTo>
                    <a:pt x="191" y="2352"/>
                  </a:lnTo>
                  <a:lnTo>
                    <a:pt x="203" y="2338"/>
                  </a:lnTo>
                  <a:lnTo>
                    <a:pt x="209" y="2289"/>
                  </a:lnTo>
                  <a:lnTo>
                    <a:pt x="199" y="2260"/>
                  </a:lnTo>
                  <a:lnTo>
                    <a:pt x="198" y="2230"/>
                  </a:lnTo>
                  <a:lnTo>
                    <a:pt x="207" y="2207"/>
                  </a:lnTo>
                  <a:lnTo>
                    <a:pt x="232" y="2145"/>
                  </a:lnTo>
                  <a:lnTo>
                    <a:pt x="262" y="2013"/>
                  </a:lnTo>
                  <a:lnTo>
                    <a:pt x="287" y="1882"/>
                  </a:lnTo>
                  <a:lnTo>
                    <a:pt x="298" y="1776"/>
                  </a:lnTo>
                  <a:lnTo>
                    <a:pt x="309" y="1651"/>
                  </a:lnTo>
                  <a:lnTo>
                    <a:pt x="331" y="1520"/>
                  </a:lnTo>
                  <a:lnTo>
                    <a:pt x="354" y="1449"/>
                  </a:lnTo>
                  <a:lnTo>
                    <a:pt x="366" y="1432"/>
                  </a:lnTo>
                  <a:lnTo>
                    <a:pt x="377" y="1447"/>
                  </a:lnTo>
                  <a:lnTo>
                    <a:pt x="386" y="1538"/>
                  </a:lnTo>
                  <a:lnTo>
                    <a:pt x="415" y="1791"/>
                  </a:lnTo>
                  <a:lnTo>
                    <a:pt x="429" y="1972"/>
                  </a:lnTo>
                  <a:lnTo>
                    <a:pt x="440" y="2092"/>
                  </a:lnTo>
                  <a:lnTo>
                    <a:pt x="439" y="2195"/>
                  </a:lnTo>
                  <a:lnTo>
                    <a:pt x="465" y="2292"/>
                  </a:lnTo>
                  <a:lnTo>
                    <a:pt x="466" y="2305"/>
                  </a:lnTo>
                  <a:lnTo>
                    <a:pt x="466" y="2326"/>
                  </a:lnTo>
                  <a:lnTo>
                    <a:pt x="476" y="2334"/>
                  </a:lnTo>
                  <a:lnTo>
                    <a:pt x="497" y="2344"/>
                  </a:lnTo>
                  <a:lnTo>
                    <a:pt x="517" y="2354"/>
                  </a:lnTo>
                  <a:lnTo>
                    <a:pt x="530" y="2355"/>
                  </a:lnTo>
                  <a:lnTo>
                    <a:pt x="535" y="2342"/>
                  </a:lnTo>
                  <a:lnTo>
                    <a:pt x="549" y="2351"/>
                  </a:lnTo>
                  <a:lnTo>
                    <a:pt x="574" y="2370"/>
                  </a:lnTo>
                  <a:lnTo>
                    <a:pt x="601" y="2392"/>
                  </a:lnTo>
                  <a:lnTo>
                    <a:pt x="629" y="2406"/>
                  </a:lnTo>
                  <a:lnTo>
                    <a:pt x="675" y="2422"/>
                  </a:lnTo>
                  <a:lnTo>
                    <a:pt x="731" y="2416"/>
                  </a:lnTo>
                  <a:lnTo>
                    <a:pt x="749" y="2398"/>
                  </a:lnTo>
                  <a:lnTo>
                    <a:pt x="749" y="2387"/>
                  </a:lnTo>
                  <a:close/>
                  <a:moveTo>
                    <a:pt x="419" y="572"/>
                  </a:moveTo>
                  <a:lnTo>
                    <a:pt x="394" y="736"/>
                  </a:lnTo>
                  <a:lnTo>
                    <a:pt x="393" y="678"/>
                  </a:lnTo>
                  <a:lnTo>
                    <a:pt x="394" y="585"/>
                  </a:lnTo>
                  <a:lnTo>
                    <a:pt x="391" y="566"/>
                  </a:lnTo>
                  <a:lnTo>
                    <a:pt x="391" y="537"/>
                  </a:lnTo>
                  <a:lnTo>
                    <a:pt x="390" y="519"/>
                  </a:lnTo>
                  <a:lnTo>
                    <a:pt x="388" y="501"/>
                  </a:lnTo>
                  <a:lnTo>
                    <a:pt x="380" y="482"/>
                  </a:lnTo>
                  <a:lnTo>
                    <a:pt x="376" y="463"/>
                  </a:lnTo>
                  <a:lnTo>
                    <a:pt x="377" y="440"/>
                  </a:lnTo>
                  <a:lnTo>
                    <a:pt x="391" y="409"/>
                  </a:lnTo>
                  <a:lnTo>
                    <a:pt x="386" y="401"/>
                  </a:lnTo>
                  <a:lnTo>
                    <a:pt x="376" y="402"/>
                  </a:lnTo>
                  <a:lnTo>
                    <a:pt x="361" y="404"/>
                  </a:lnTo>
                  <a:lnTo>
                    <a:pt x="349" y="404"/>
                  </a:lnTo>
                  <a:lnTo>
                    <a:pt x="337" y="437"/>
                  </a:lnTo>
                  <a:lnTo>
                    <a:pt x="347" y="454"/>
                  </a:lnTo>
                  <a:lnTo>
                    <a:pt x="352" y="473"/>
                  </a:lnTo>
                  <a:lnTo>
                    <a:pt x="349" y="487"/>
                  </a:lnTo>
                  <a:lnTo>
                    <a:pt x="341" y="509"/>
                  </a:lnTo>
                  <a:lnTo>
                    <a:pt x="336" y="586"/>
                  </a:lnTo>
                  <a:lnTo>
                    <a:pt x="299" y="504"/>
                  </a:lnTo>
                  <a:lnTo>
                    <a:pt x="267" y="431"/>
                  </a:lnTo>
                  <a:lnTo>
                    <a:pt x="234" y="347"/>
                  </a:lnTo>
                  <a:lnTo>
                    <a:pt x="262" y="309"/>
                  </a:lnTo>
                  <a:lnTo>
                    <a:pt x="266" y="320"/>
                  </a:lnTo>
                  <a:lnTo>
                    <a:pt x="290" y="340"/>
                  </a:lnTo>
                  <a:lnTo>
                    <a:pt x="347" y="380"/>
                  </a:lnTo>
                  <a:lnTo>
                    <a:pt x="363" y="388"/>
                  </a:lnTo>
                  <a:lnTo>
                    <a:pt x="372" y="386"/>
                  </a:lnTo>
                  <a:lnTo>
                    <a:pt x="393" y="362"/>
                  </a:lnTo>
                  <a:lnTo>
                    <a:pt x="411" y="340"/>
                  </a:lnTo>
                  <a:lnTo>
                    <a:pt x="415" y="327"/>
                  </a:lnTo>
                  <a:lnTo>
                    <a:pt x="418" y="340"/>
                  </a:lnTo>
                  <a:lnTo>
                    <a:pt x="419" y="355"/>
                  </a:lnTo>
                  <a:lnTo>
                    <a:pt x="423" y="379"/>
                  </a:lnTo>
                  <a:lnTo>
                    <a:pt x="422" y="419"/>
                  </a:lnTo>
                  <a:lnTo>
                    <a:pt x="423" y="479"/>
                  </a:lnTo>
                  <a:lnTo>
                    <a:pt x="419" y="57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4389580" y="3159224"/>
              <a:ext cx="555068" cy="1882346"/>
            </a:xfrm>
            <a:custGeom>
              <a:avLst/>
              <a:gdLst>
                <a:gd name="T0" fmla="*/ 638 w 749"/>
                <a:gd name="T1" fmla="*/ 2305 h 2540"/>
                <a:gd name="T2" fmla="*/ 606 w 749"/>
                <a:gd name="T3" fmla="*/ 2182 h 2540"/>
                <a:gd name="T4" fmla="*/ 581 w 749"/>
                <a:gd name="T5" fmla="*/ 1812 h 2540"/>
                <a:gd name="T6" fmla="*/ 589 w 749"/>
                <a:gd name="T7" fmla="*/ 1378 h 2540"/>
                <a:gd name="T8" fmla="*/ 607 w 749"/>
                <a:gd name="T9" fmla="*/ 1356 h 2540"/>
                <a:gd name="T10" fmla="*/ 611 w 749"/>
                <a:gd name="T11" fmla="*/ 1406 h 2540"/>
                <a:gd name="T12" fmla="*/ 632 w 749"/>
                <a:gd name="T13" fmla="*/ 1425 h 2540"/>
                <a:gd name="T14" fmla="*/ 660 w 749"/>
                <a:gd name="T15" fmla="*/ 1425 h 2540"/>
                <a:gd name="T16" fmla="*/ 678 w 749"/>
                <a:gd name="T17" fmla="*/ 1393 h 2540"/>
                <a:gd name="T18" fmla="*/ 697 w 749"/>
                <a:gd name="T19" fmla="*/ 1356 h 2540"/>
                <a:gd name="T20" fmla="*/ 688 w 749"/>
                <a:gd name="T21" fmla="*/ 1285 h 2540"/>
                <a:gd name="T22" fmla="*/ 700 w 749"/>
                <a:gd name="T23" fmla="*/ 1261 h 2540"/>
                <a:gd name="T24" fmla="*/ 656 w 749"/>
                <a:gd name="T25" fmla="*/ 735 h 2540"/>
                <a:gd name="T26" fmla="*/ 610 w 749"/>
                <a:gd name="T27" fmla="*/ 437 h 2540"/>
                <a:gd name="T28" fmla="*/ 454 w 749"/>
                <a:gd name="T29" fmla="*/ 381 h 2540"/>
                <a:gd name="T30" fmla="*/ 416 w 749"/>
                <a:gd name="T31" fmla="*/ 324 h 2540"/>
                <a:gd name="T32" fmla="*/ 440 w 749"/>
                <a:gd name="T33" fmla="*/ 246 h 2540"/>
                <a:gd name="T34" fmla="*/ 472 w 749"/>
                <a:gd name="T35" fmla="*/ 202 h 2540"/>
                <a:gd name="T36" fmla="*/ 455 w 749"/>
                <a:gd name="T37" fmla="*/ 182 h 2540"/>
                <a:gd name="T38" fmla="*/ 459 w 749"/>
                <a:gd name="T39" fmla="*/ 157 h 2540"/>
                <a:gd name="T40" fmla="*/ 419 w 749"/>
                <a:gd name="T41" fmla="*/ 25 h 2540"/>
                <a:gd name="T42" fmla="*/ 320 w 749"/>
                <a:gd name="T43" fmla="*/ 8 h 2540"/>
                <a:gd name="T44" fmla="*/ 242 w 749"/>
                <a:gd name="T45" fmla="*/ 75 h 2540"/>
                <a:gd name="T46" fmla="*/ 224 w 749"/>
                <a:gd name="T47" fmla="*/ 157 h 2540"/>
                <a:gd name="T48" fmla="*/ 234 w 749"/>
                <a:gd name="T49" fmla="*/ 219 h 2540"/>
                <a:gd name="T50" fmla="*/ 263 w 749"/>
                <a:gd name="T51" fmla="*/ 299 h 2540"/>
                <a:gd name="T52" fmla="*/ 212 w 749"/>
                <a:gd name="T53" fmla="*/ 372 h 2540"/>
                <a:gd name="T54" fmla="*/ 50 w 749"/>
                <a:gd name="T55" fmla="*/ 447 h 2540"/>
                <a:gd name="T56" fmla="*/ 14 w 749"/>
                <a:gd name="T57" fmla="*/ 692 h 2540"/>
                <a:gd name="T58" fmla="*/ 7 w 749"/>
                <a:gd name="T59" fmla="*/ 1173 h 2540"/>
                <a:gd name="T60" fmla="*/ 28 w 749"/>
                <a:gd name="T61" fmla="*/ 1356 h 2540"/>
                <a:gd name="T62" fmla="*/ 46 w 749"/>
                <a:gd name="T63" fmla="*/ 1447 h 2540"/>
                <a:gd name="T64" fmla="*/ 96 w 749"/>
                <a:gd name="T65" fmla="*/ 1500 h 2540"/>
                <a:gd name="T66" fmla="*/ 104 w 749"/>
                <a:gd name="T67" fmla="*/ 1648 h 2540"/>
                <a:gd name="T68" fmla="*/ 95 w 749"/>
                <a:gd name="T69" fmla="*/ 2270 h 2540"/>
                <a:gd name="T70" fmla="*/ 72 w 749"/>
                <a:gd name="T71" fmla="*/ 2352 h 2540"/>
                <a:gd name="T72" fmla="*/ 56 w 749"/>
                <a:gd name="T73" fmla="*/ 2433 h 2540"/>
                <a:gd name="T74" fmla="*/ 54 w 749"/>
                <a:gd name="T75" fmla="*/ 2526 h 2540"/>
                <a:gd name="T76" fmla="*/ 142 w 749"/>
                <a:gd name="T77" fmla="*/ 2529 h 2540"/>
                <a:gd name="T78" fmla="*/ 167 w 749"/>
                <a:gd name="T79" fmla="*/ 2441 h 2540"/>
                <a:gd name="T80" fmla="*/ 188 w 749"/>
                <a:gd name="T81" fmla="*/ 2372 h 2540"/>
                <a:gd name="T82" fmla="*/ 199 w 749"/>
                <a:gd name="T83" fmla="*/ 2260 h 2540"/>
                <a:gd name="T84" fmla="*/ 262 w 749"/>
                <a:gd name="T85" fmla="*/ 2013 h 2540"/>
                <a:gd name="T86" fmla="*/ 331 w 749"/>
                <a:gd name="T87" fmla="*/ 1520 h 2540"/>
                <a:gd name="T88" fmla="*/ 386 w 749"/>
                <a:gd name="T89" fmla="*/ 1538 h 2540"/>
                <a:gd name="T90" fmla="*/ 439 w 749"/>
                <a:gd name="T91" fmla="*/ 2195 h 2540"/>
                <a:gd name="T92" fmla="*/ 476 w 749"/>
                <a:gd name="T93" fmla="*/ 2334 h 2540"/>
                <a:gd name="T94" fmla="*/ 535 w 749"/>
                <a:gd name="T95" fmla="*/ 2342 h 2540"/>
                <a:gd name="T96" fmla="*/ 629 w 749"/>
                <a:gd name="T97" fmla="*/ 2406 h 2540"/>
                <a:gd name="T98" fmla="*/ 749 w 749"/>
                <a:gd name="T99" fmla="*/ 2387 h 2540"/>
                <a:gd name="T100" fmla="*/ 394 w 749"/>
                <a:gd name="T101" fmla="*/ 585 h 2540"/>
                <a:gd name="T102" fmla="*/ 388 w 749"/>
                <a:gd name="T103" fmla="*/ 501 h 2540"/>
                <a:gd name="T104" fmla="*/ 391 w 749"/>
                <a:gd name="T105" fmla="*/ 409 h 2540"/>
                <a:gd name="T106" fmla="*/ 349 w 749"/>
                <a:gd name="T107" fmla="*/ 404 h 2540"/>
                <a:gd name="T108" fmla="*/ 349 w 749"/>
                <a:gd name="T109" fmla="*/ 487 h 2540"/>
                <a:gd name="T110" fmla="*/ 267 w 749"/>
                <a:gd name="T111" fmla="*/ 431 h 2540"/>
                <a:gd name="T112" fmla="*/ 290 w 749"/>
                <a:gd name="T113" fmla="*/ 340 h 2540"/>
                <a:gd name="T114" fmla="*/ 393 w 749"/>
                <a:gd name="T115" fmla="*/ 362 h 2540"/>
                <a:gd name="T116" fmla="*/ 419 w 749"/>
                <a:gd name="T117" fmla="*/ 355 h 2540"/>
                <a:gd name="T118" fmla="*/ 419 w 749"/>
                <a:gd name="T119" fmla="*/ 572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2540">
                  <a:moveTo>
                    <a:pt x="749" y="2387"/>
                  </a:moveTo>
                  <a:lnTo>
                    <a:pt x="738" y="2376"/>
                  </a:lnTo>
                  <a:lnTo>
                    <a:pt x="671" y="2321"/>
                  </a:lnTo>
                  <a:lnTo>
                    <a:pt x="638" y="2305"/>
                  </a:lnTo>
                  <a:lnTo>
                    <a:pt x="625" y="2281"/>
                  </a:lnTo>
                  <a:lnTo>
                    <a:pt x="621" y="2263"/>
                  </a:lnTo>
                  <a:lnTo>
                    <a:pt x="620" y="2217"/>
                  </a:lnTo>
                  <a:lnTo>
                    <a:pt x="606" y="2182"/>
                  </a:lnTo>
                  <a:lnTo>
                    <a:pt x="581" y="2120"/>
                  </a:lnTo>
                  <a:lnTo>
                    <a:pt x="581" y="2022"/>
                  </a:lnTo>
                  <a:lnTo>
                    <a:pt x="581" y="1918"/>
                  </a:lnTo>
                  <a:lnTo>
                    <a:pt x="581" y="1812"/>
                  </a:lnTo>
                  <a:lnTo>
                    <a:pt x="578" y="1706"/>
                  </a:lnTo>
                  <a:lnTo>
                    <a:pt x="583" y="1589"/>
                  </a:lnTo>
                  <a:lnTo>
                    <a:pt x="589" y="1440"/>
                  </a:lnTo>
                  <a:lnTo>
                    <a:pt x="589" y="1378"/>
                  </a:lnTo>
                  <a:lnTo>
                    <a:pt x="592" y="1370"/>
                  </a:lnTo>
                  <a:lnTo>
                    <a:pt x="601" y="1363"/>
                  </a:lnTo>
                  <a:lnTo>
                    <a:pt x="604" y="1346"/>
                  </a:lnTo>
                  <a:lnTo>
                    <a:pt x="607" y="1356"/>
                  </a:lnTo>
                  <a:lnTo>
                    <a:pt x="607" y="1367"/>
                  </a:lnTo>
                  <a:lnTo>
                    <a:pt x="607" y="1379"/>
                  </a:lnTo>
                  <a:lnTo>
                    <a:pt x="608" y="1393"/>
                  </a:lnTo>
                  <a:lnTo>
                    <a:pt x="611" y="1406"/>
                  </a:lnTo>
                  <a:lnTo>
                    <a:pt x="615" y="1411"/>
                  </a:lnTo>
                  <a:lnTo>
                    <a:pt x="618" y="1414"/>
                  </a:lnTo>
                  <a:lnTo>
                    <a:pt x="624" y="1420"/>
                  </a:lnTo>
                  <a:lnTo>
                    <a:pt x="632" y="1425"/>
                  </a:lnTo>
                  <a:lnTo>
                    <a:pt x="642" y="1431"/>
                  </a:lnTo>
                  <a:lnTo>
                    <a:pt x="649" y="1431"/>
                  </a:lnTo>
                  <a:lnTo>
                    <a:pt x="656" y="1429"/>
                  </a:lnTo>
                  <a:lnTo>
                    <a:pt x="660" y="1425"/>
                  </a:lnTo>
                  <a:lnTo>
                    <a:pt x="663" y="1418"/>
                  </a:lnTo>
                  <a:lnTo>
                    <a:pt x="668" y="1410"/>
                  </a:lnTo>
                  <a:lnTo>
                    <a:pt x="671" y="1403"/>
                  </a:lnTo>
                  <a:lnTo>
                    <a:pt x="678" y="1393"/>
                  </a:lnTo>
                  <a:lnTo>
                    <a:pt x="684" y="1386"/>
                  </a:lnTo>
                  <a:lnTo>
                    <a:pt x="691" y="1376"/>
                  </a:lnTo>
                  <a:lnTo>
                    <a:pt x="697" y="1363"/>
                  </a:lnTo>
                  <a:lnTo>
                    <a:pt x="697" y="1356"/>
                  </a:lnTo>
                  <a:lnTo>
                    <a:pt x="695" y="1344"/>
                  </a:lnTo>
                  <a:lnTo>
                    <a:pt x="693" y="1332"/>
                  </a:lnTo>
                  <a:lnTo>
                    <a:pt x="686" y="1294"/>
                  </a:lnTo>
                  <a:lnTo>
                    <a:pt x="688" y="1285"/>
                  </a:lnTo>
                  <a:lnTo>
                    <a:pt x="691" y="1283"/>
                  </a:lnTo>
                  <a:lnTo>
                    <a:pt x="703" y="1283"/>
                  </a:lnTo>
                  <a:lnTo>
                    <a:pt x="704" y="1275"/>
                  </a:lnTo>
                  <a:lnTo>
                    <a:pt x="700" y="1261"/>
                  </a:lnTo>
                  <a:lnTo>
                    <a:pt x="702" y="1214"/>
                  </a:lnTo>
                  <a:lnTo>
                    <a:pt x="692" y="1076"/>
                  </a:lnTo>
                  <a:lnTo>
                    <a:pt x="675" y="939"/>
                  </a:lnTo>
                  <a:lnTo>
                    <a:pt x="656" y="735"/>
                  </a:lnTo>
                  <a:lnTo>
                    <a:pt x="633" y="525"/>
                  </a:lnTo>
                  <a:lnTo>
                    <a:pt x="629" y="463"/>
                  </a:lnTo>
                  <a:lnTo>
                    <a:pt x="617" y="437"/>
                  </a:lnTo>
                  <a:lnTo>
                    <a:pt x="610" y="437"/>
                  </a:lnTo>
                  <a:lnTo>
                    <a:pt x="600" y="430"/>
                  </a:lnTo>
                  <a:lnTo>
                    <a:pt x="562" y="415"/>
                  </a:lnTo>
                  <a:lnTo>
                    <a:pt x="515" y="398"/>
                  </a:lnTo>
                  <a:lnTo>
                    <a:pt x="454" y="381"/>
                  </a:lnTo>
                  <a:lnTo>
                    <a:pt x="444" y="377"/>
                  </a:lnTo>
                  <a:lnTo>
                    <a:pt x="427" y="362"/>
                  </a:lnTo>
                  <a:lnTo>
                    <a:pt x="420" y="347"/>
                  </a:lnTo>
                  <a:lnTo>
                    <a:pt x="416" y="324"/>
                  </a:lnTo>
                  <a:lnTo>
                    <a:pt x="419" y="283"/>
                  </a:lnTo>
                  <a:lnTo>
                    <a:pt x="429" y="271"/>
                  </a:lnTo>
                  <a:lnTo>
                    <a:pt x="436" y="246"/>
                  </a:lnTo>
                  <a:lnTo>
                    <a:pt x="440" y="246"/>
                  </a:lnTo>
                  <a:lnTo>
                    <a:pt x="446" y="246"/>
                  </a:lnTo>
                  <a:lnTo>
                    <a:pt x="451" y="242"/>
                  </a:lnTo>
                  <a:lnTo>
                    <a:pt x="461" y="227"/>
                  </a:lnTo>
                  <a:lnTo>
                    <a:pt x="472" y="202"/>
                  </a:lnTo>
                  <a:lnTo>
                    <a:pt x="473" y="191"/>
                  </a:lnTo>
                  <a:lnTo>
                    <a:pt x="465" y="184"/>
                  </a:lnTo>
                  <a:lnTo>
                    <a:pt x="455" y="186"/>
                  </a:lnTo>
                  <a:lnTo>
                    <a:pt x="455" y="182"/>
                  </a:lnTo>
                  <a:lnTo>
                    <a:pt x="455" y="182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9" y="157"/>
                  </a:lnTo>
                  <a:lnTo>
                    <a:pt x="462" y="128"/>
                  </a:lnTo>
                  <a:lnTo>
                    <a:pt x="458" y="92"/>
                  </a:lnTo>
                  <a:lnTo>
                    <a:pt x="436" y="49"/>
                  </a:lnTo>
                  <a:lnTo>
                    <a:pt x="419" y="25"/>
                  </a:lnTo>
                  <a:lnTo>
                    <a:pt x="398" y="6"/>
                  </a:lnTo>
                  <a:lnTo>
                    <a:pt x="373" y="0"/>
                  </a:lnTo>
                  <a:lnTo>
                    <a:pt x="349" y="0"/>
                  </a:lnTo>
                  <a:lnTo>
                    <a:pt x="320" y="8"/>
                  </a:lnTo>
                  <a:lnTo>
                    <a:pt x="288" y="24"/>
                  </a:lnTo>
                  <a:lnTo>
                    <a:pt x="266" y="40"/>
                  </a:lnTo>
                  <a:lnTo>
                    <a:pt x="252" y="58"/>
                  </a:lnTo>
                  <a:lnTo>
                    <a:pt x="242" y="75"/>
                  </a:lnTo>
                  <a:lnTo>
                    <a:pt x="234" y="111"/>
                  </a:lnTo>
                  <a:lnTo>
                    <a:pt x="235" y="156"/>
                  </a:lnTo>
                  <a:lnTo>
                    <a:pt x="231" y="154"/>
                  </a:lnTo>
                  <a:lnTo>
                    <a:pt x="224" y="157"/>
                  </a:lnTo>
                  <a:lnTo>
                    <a:pt x="219" y="166"/>
                  </a:lnTo>
                  <a:lnTo>
                    <a:pt x="219" y="177"/>
                  </a:lnTo>
                  <a:lnTo>
                    <a:pt x="227" y="205"/>
                  </a:lnTo>
                  <a:lnTo>
                    <a:pt x="234" y="219"/>
                  </a:lnTo>
                  <a:lnTo>
                    <a:pt x="249" y="230"/>
                  </a:lnTo>
                  <a:lnTo>
                    <a:pt x="258" y="242"/>
                  </a:lnTo>
                  <a:lnTo>
                    <a:pt x="262" y="270"/>
                  </a:lnTo>
                  <a:lnTo>
                    <a:pt x="263" y="299"/>
                  </a:lnTo>
                  <a:lnTo>
                    <a:pt x="253" y="315"/>
                  </a:lnTo>
                  <a:lnTo>
                    <a:pt x="235" y="338"/>
                  </a:lnTo>
                  <a:lnTo>
                    <a:pt x="226" y="352"/>
                  </a:lnTo>
                  <a:lnTo>
                    <a:pt x="212" y="372"/>
                  </a:lnTo>
                  <a:lnTo>
                    <a:pt x="191" y="397"/>
                  </a:lnTo>
                  <a:lnTo>
                    <a:pt x="135" y="413"/>
                  </a:lnTo>
                  <a:lnTo>
                    <a:pt x="88" y="430"/>
                  </a:lnTo>
                  <a:lnTo>
                    <a:pt x="50" y="447"/>
                  </a:lnTo>
                  <a:lnTo>
                    <a:pt x="18" y="465"/>
                  </a:lnTo>
                  <a:lnTo>
                    <a:pt x="8" y="504"/>
                  </a:lnTo>
                  <a:lnTo>
                    <a:pt x="3" y="607"/>
                  </a:lnTo>
                  <a:lnTo>
                    <a:pt x="14" y="692"/>
                  </a:lnTo>
                  <a:lnTo>
                    <a:pt x="7" y="841"/>
                  </a:lnTo>
                  <a:lnTo>
                    <a:pt x="3" y="1002"/>
                  </a:lnTo>
                  <a:lnTo>
                    <a:pt x="0" y="1084"/>
                  </a:lnTo>
                  <a:lnTo>
                    <a:pt x="7" y="1173"/>
                  </a:lnTo>
                  <a:lnTo>
                    <a:pt x="10" y="1239"/>
                  </a:lnTo>
                  <a:lnTo>
                    <a:pt x="13" y="1303"/>
                  </a:lnTo>
                  <a:lnTo>
                    <a:pt x="15" y="1346"/>
                  </a:lnTo>
                  <a:lnTo>
                    <a:pt x="28" y="1356"/>
                  </a:lnTo>
                  <a:lnTo>
                    <a:pt x="28" y="1368"/>
                  </a:lnTo>
                  <a:lnTo>
                    <a:pt x="31" y="1390"/>
                  </a:lnTo>
                  <a:lnTo>
                    <a:pt x="33" y="1422"/>
                  </a:lnTo>
                  <a:lnTo>
                    <a:pt x="46" y="1447"/>
                  </a:lnTo>
                  <a:lnTo>
                    <a:pt x="61" y="1481"/>
                  </a:lnTo>
                  <a:lnTo>
                    <a:pt x="75" y="1491"/>
                  </a:lnTo>
                  <a:lnTo>
                    <a:pt x="85" y="1499"/>
                  </a:lnTo>
                  <a:lnTo>
                    <a:pt x="96" y="1500"/>
                  </a:lnTo>
                  <a:lnTo>
                    <a:pt x="106" y="1499"/>
                  </a:lnTo>
                  <a:lnTo>
                    <a:pt x="114" y="1498"/>
                  </a:lnTo>
                  <a:lnTo>
                    <a:pt x="114" y="1553"/>
                  </a:lnTo>
                  <a:lnTo>
                    <a:pt x="104" y="1648"/>
                  </a:lnTo>
                  <a:lnTo>
                    <a:pt x="82" y="1937"/>
                  </a:lnTo>
                  <a:lnTo>
                    <a:pt x="84" y="2103"/>
                  </a:lnTo>
                  <a:lnTo>
                    <a:pt x="99" y="2195"/>
                  </a:lnTo>
                  <a:lnTo>
                    <a:pt x="95" y="2270"/>
                  </a:lnTo>
                  <a:lnTo>
                    <a:pt x="61" y="2302"/>
                  </a:lnTo>
                  <a:lnTo>
                    <a:pt x="67" y="2317"/>
                  </a:lnTo>
                  <a:lnTo>
                    <a:pt x="68" y="2333"/>
                  </a:lnTo>
                  <a:lnTo>
                    <a:pt x="72" y="2352"/>
                  </a:lnTo>
                  <a:lnTo>
                    <a:pt x="81" y="2358"/>
                  </a:lnTo>
                  <a:lnTo>
                    <a:pt x="81" y="2369"/>
                  </a:lnTo>
                  <a:lnTo>
                    <a:pt x="74" y="2397"/>
                  </a:lnTo>
                  <a:lnTo>
                    <a:pt x="56" y="2433"/>
                  </a:lnTo>
                  <a:lnTo>
                    <a:pt x="42" y="2455"/>
                  </a:lnTo>
                  <a:lnTo>
                    <a:pt x="36" y="2490"/>
                  </a:lnTo>
                  <a:lnTo>
                    <a:pt x="45" y="2516"/>
                  </a:lnTo>
                  <a:lnTo>
                    <a:pt x="54" y="2526"/>
                  </a:lnTo>
                  <a:lnTo>
                    <a:pt x="68" y="2536"/>
                  </a:lnTo>
                  <a:lnTo>
                    <a:pt x="85" y="2540"/>
                  </a:lnTo>
                  <a:lnTo>
                    <a:pt x="117" y="2537"/>
                  </a:lnTo>
                  <a:lnTo>
                    <a:pt x="142" y="2529"/>
                  </a:lnTo>
                  <a:lnTo>
                    <a:pt x="161" y="2514"/>
                  </a:lnTo>
                  <a:lnTo>
                    <a:pt x="167" y="2493"/>
                  </a:lnTo>
                  <a:lnTo>
                    <a:pt x="167" y="2459"/>
                  </a:lnTo>
                  <a:lnTo>
                    <a:pt x="167" y="2441"/>
                  </a:lnTo>
                  <a:lnTo>
                    <a:pt x="174" y="2423"/>
                  </a:lnTo>
                  <a:lnTo>
                    <a:pt x="185" y="2406"/>
                  </a:lnTo>
                  <a:lnTo>
                    <a:pt x="189" y="2394"/>
                  </a:lnTo>
                  <a:lnTo>
                    <a:pt x="188" y="2372"/>
                  </a:lnTo>
                  <a:lnTo>
                    <a:pt x="191" y="2352"/>
                  </a:lnTo>
                  <a:lnTo>
                    <a:pt x="203" y="2338"/>
                  </a:lnTo>
                  <a:lnTo>
                    <a:pt x="209" y="2289"/>
                  </a:lnTo>
                  <a:lnTo>
                    <a:pt x="199" y="2260"/>
                  </a:lnTo>
                  <a:lnTo>
                    <a:pt x="198" y="2230"/>
                  </a:lnTo>
                  <a:lnTo>
                    <a:pt x="207" y="2207"/>
                  </a:lnTo>
                  <a:lnTo>
                    <a:pt x="232" y="2145"/>
                  </a:lnTo>
                  <a:lnTo>
                    <a:pt x="262" y="2013"/>
                  </a:lnTo>
                  <a:lnTo>
                    <a:pt x="287" y="1882"/>
                  </a:lnTo>
                  <a:lnTo>
                    <a:pt x="298" y="1776"/>
                  </a:lnTo>
                  <a:lnTo>
                    <a:pt x="309" y="1651"/>
                  </a:lnTo>
                  <a:lnTo>
                    <a:pt x="331" y="1520"/>
                  </a:lnTo>
                  <a:lnTo>
                    <a:pt x="354" y="1449"/>
                  </a:lnTo>
                  <a:lnTo>
                    <a:pt x="366" y="1432"/>
                  </a:lnTo>
                  <a:lnTo>
                    <a:pt x="377" y="1447"/>
                  </a:lnTo>
                  <a:lnTo>
                    <a:pt x="386" y="1538"/>
                  </a:lnTo>
                  <a:lnTo>
                    <a:pt x="415" y="1791"/>
                  </a:lnTo>
                  <a:lnTo>
                    <a:pt x="429" y="1972"/>
                  </a:lnTo>
                  <a:lnTo>
                    <a:pt x="440" y="2092"/>
                  </a:lnTo>
                  <a:lnTo>
                    <a:pt x="439" y="2195"/>
                  </a:lnTo>
                  <a:lnTo>
                    <a:pt x="465" y="2292"/>
                  </a:lnTo>
                  <a:lnTo>
                    <a:pt x="466" y="2305"/>
                  </a:lnTo>
                  <a:lnTo>
                    <a:pt x="466" y="2326"/>
                  </a:lnTo>
                  <a:lnTo>
                    <a:pt x="476" y="2334"/>
                  </a:lnTo>
                  <a:lnTo>
                    <a:pt x="497" y="2344"/>
                  </a:lnTo>
                  <a:lnTo>
                    <a:pt x="517" y="2354"/>
                  </a:lnTo>
                  <a:lnTo>
                    <a:pt x="530" y="2355"/>
                  </a:lnTo>
                  <a:lnTo>
                    <a:pt x="535" y="2342"/>
                  </a:lnTo>
                  <a:lnTo>
                    <a:pt x="549" y="2351"/>
                  </a:lnTo>
                  <a:lnTo>
                    <a:pt x="574" y="2370"/>
                  </a:lnTo>
                  <a:lnTo>
                    <a:pt x="601" y="2392"/>
                  </a:lnTo>
                  <a:lnTo>
                    <a:pt x="629" y="2406"/>
                  </a:lnTo>
                  <a:lnTo>
                    <a:pt x="675" y="2422"/>
                  </a:lnTo>
                  <a:lnTo>
                    <a:pt x="731" y="2416"/>
                  </a:lnTo>
                  <a:lnTo>
                    <a:pt x="749" y="2398"/>
                  </a:lnTo>
                  <a:lnTo>
                    <a:pt x="749" y="2387"/>
                  </a:lnTo>
                  <a:close/>
                  <a:moveTo>
                    <a:pt x="419" y="572"/>
                  </a:moveTo>
                  <a:lnTo>
                    <a:pt x="394" y="736"/>
                  </a:lnTo>
                  <a:lnTo>
                    <a:pt x="393" y="678"/>
                  </a:lnTo>
                  <a:lnTo>
                    <a:pt x="394" y="585"/>
                  </a:lnTo>
                  <a:lnTo>
                    <a:pt x="391" y="566"/>
                  </a:lnTo>
                  <a:lnTo>
                    <a:pt x="391" y="537"/>
                  </a:lnTo>
                  <a:lnTo>
                    <a:pt x="390" y="519"/>
                  </a:lnTo>
                  <a:lnTo>
                    <a:pt x="388" y="501"/>
                  </a:lnTo>
                  <a:lnTo>
                    <a:pt x="380" y="482"/>
                  </a:lnTo>
                  <a:lnTo>
                    <a:pt x="376" y="463"/>
                  </a:lnTo>
                  <a:lnTo>
                    <a:pt x="377" y="440"/>
                  </a:lnTo>
                  <a:lnTo>
                    <a:pt x="391" y="409"/>
                  </a:lnTo>
                  <a:lnTo>
                    <a:pt x="386" y="401"/>
                  </a:lnTo>
                  <a:lnTo>
                    <a:pt x="376" y="402"/>
                  </a:lnTo>
                  <a:lnTo>
                    <a:pt x="361" y="404"/>
                  </a:lnTo>
                  <a:lnTo>
                    <a:pt x="349" y="404"/>
                  </a:lnTo>
                  <a:lnTo>
                    <a:pt x="337" y="437"/>
                  </a:lnTo>
                  <a:lnTo>
                    <a:pt x="347" y="454"/>
                  </a:lnTo>
                  <a:lnTo>
                    <a:pt x="352" y="473"/>
                  </a:lnTo>
                  <a:lnTo>
                    <a:pt x="349" y="487"/>
                  </a:lnTo>
                  <a:lnTo>
                    <a:pt x="341" y="509"/>
                  </a:lnTo>
                  <a:lnTo>
                    <a:pt x="336" y="586"/>
                  </a:lnTo>
                  <a:lnTo>
                    <a:pt x="299" y="504"/>
                  </a:lnTo>
                  <a:lnTo>
                    <a:pt x="267" y="431"/>
                  </a:lnTo>
                  <a:lnTo>
                    <a:pt x="234" y="347"/>
                  </a:lnTo>
                  <a:lnTo>
                    <a:pt x="262" y="309"/>
                  </a:lnTo>
                  <a:lnTo>
                    <a:pt x="266" y="320"/>
                  </a:lnTo>
                  <a:lnTo>
                    <a:pt x="290" y="340"/>
                  </a:lnTo>
                  <a:lnTo>
                    <a:pt x="347" y="380"/>
                  </a:lnTo>
                  <a:lnTo>
                    <a:pt x="363" y="388"/>
                  </a:lnTo>
                  <a:lnTo>
                    <a:pt x="372" y="386"/>
                  </a:lnTo>
                  <a:lnTo>
                    <a:pt x="393" y="362"/>
                  </a:lnTo>
                  <a:lnTo>
                    <a:pt x="411" y="340"/>
                  </a:lnTo>
                  <a:lnTo>
                    <a:pt x="415" y="327"/>
                  </a:lnTo>
                  <a:lnTo>
                    <a:pt x="418" y="340"/>
                  </a:lnTo>
                  <a:lnTo>
                    <a:pt x="419" y="355"/>
                  </a:lnTo>
                  <a:lnTo>
                    <a:pt x="423" y="379"/>
                  </a:lnTo>
                  <a:lnTo>
                    <a:pt x="422" y="419"/>
                  </a:lnTo>
                  <a:lnTo>
                    <a:pt x="423" y="479"/>
                  </a:lnTo>
                  <a:lnTo>
                    <a:pt x="419" y="57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5"/>
            <p:cNvSpPr>
              <a:spLocks noEditPoints="1"/>
            </p:cNvSpPr>
            <p:nvPr/>
          </p:nvSpPr>
          <p:spPr bwMode="auto">
            <a:xfrm>
              <a:off x="5050040" y="3159224"/>
              <a:ext cx="555068" cy="1882346"/>
            </a:xfrm>
            <a:custGeom>
              <a:avLst/>
              <a:gdLst>
                <a:gd name="T0" fmla="*/ 638 w 749"/>
                <a:gd name="T1" fmla="*/ 2305 h 2540"/>
                <a:gd name="T2" fmla="*/ 606 w 749"/>
                <a:gd name="T3" fmla="*/ 2182 h 2540"/>
                <a:gd name="T4" fmla="*/ 581 w 749"/>
                <a:gd name="T5" fmla="*/ 1812 h 2540"/>
                <a:gd name="T6" fmla="*/ 589 w 749"/>
                <a:gd name="T7" fmla="*/ 1378 h 2540"/>
                <a:gd name="T8" fmla="*/ 607 w 749"/>
                <a:gd name="T9" fmla="*/ 1356 h 2540"/>
                <a:gd name="T10" fmla="*/ 611 w 749"/>
                <a:gd name="T11" fmla="*/ 1406 h 2540"/>
                <a:gd name="T12" fmla="*/ 632 w 749"/>
                <a:gd name="T13" fmla="*/ 1425 h 2540"/>
                <a:gd name="T14" fmla="*/ 660 w 749"/>
                <a:gd name="T15" fmla="*/ 1425 h 2540"/>
                <a:gd name="T16" fmla="*/ 678 w 749"/>
                <a:gd name="T17" fmla="*/ 1393 h 2540"/>
                <a:gd name="T18" fmla="*/ 697 w 749"/>
                <a:gd name="T19" fmla="*/ 1356 h 2540"/>
                <a:gd name="T20" fmla="*/ 688 w 749"/>
                <a:gd name="T21" fmla="*/ 1285 h 2540"/>
                <a:gd name="T22" fmla="*/ 700 w 749"/>
                <a:gd name="T23" fmla="*/ 1261 h 2540"/>
                <a:gd name="T24" fmla="*/ 656 w 749"/>
                <a:gd name="T25" fmla="*/ 735 h 2540"/>
                <a:gd name="T26" fmla="*/ 610 w 749"/>
                <a:gd name="T27" fmla="*/ 437 h 2540"/>
                <a:gd name="T28" fmla="*/ 454 w 749"/>
                <a:gd name="T29" fmla="*/ 381 h 2540"/>
                <a:gd name="T30" fmla="*/ 416 w 749"/>
                <a:gd name="T31" fmla="*/ 324 h 2540"/>
                <a:gd name="T32" fmla="*/ 440 w 749"/>
                <a:gd name="T33" fmla="*/ 246 h 2540"/>
                <a:gd name="T34" fmla="*/ 472 w 749"/>
                <a:gd name="T35" fmla="*/ 202 h 2540"/>
                <a:gd name="T36" fmla="*/ 455 w 749"/>
                <a:gd name="T37" fmla="*/ 182 h 2540"/>
                <a:gd name="T38" fmla="*/ 459 w 749"/>
                <a:gd name="T39" fmla="*/ 157 h 2540"/>
                <a:gd name="T40" fmla="*/ 419 w 749"/>
                <a:gd name="T41" fmla="*/ 25 h 2540"/>
                <a:gd name="T42" fmla="*/ 320 w 749"/>
                <a:gd name="T43" fmla="*/ 8 h 2540"/>
                <a:gd name="T44" fmla="*/ 242 w 749"/>
                <a:gd name="T45" fmla="*/ 75 h 2540"/>
                <a:gd name="T46" fmla="*/ 224 w 749"/>
                <a:gd name="T47" fmla="*/ 157 h 2540"/>
                <a:gd name="T48" fmla="*/ 234 w 749"/>
                <a:gd name="T49" fmla="*/ 219 h 2540"/>
                <a:gd name="T50" fmla="*/ 263 w 749"/>
                <a:gd name="T51" fmla="*/ 299 h 2540"/>
                <a:gd name="T52" fmla="*/ 212 w 749"/>
                <a:gd name="T53" fmla="*/ 372 h 2540"/>
                <a:gd name="T54" fmla="*/ 50 w 749"/>
                <a:gd name="T55" fmla="*/ 447 h 2540"/>
                <a:gd name="T56" fmla="*/ 14 w 749"/>
                <a:gd name="T57" fmla="*/ 692 h 2540"/>
                <a:gd name="T58" fmla="*/ 7 w 749"/>
                <a:gd name="T59" fmla="*/ 1173 h 2540"/>
                <a:gd name="T60" fmla="*/ 28 w 749"/>
                <a:gd name="T61" fmla="*/ 1356 h 2540"/>
                <a:gd name="T62" fmla="*/ 46 w 749"/>
                <a:gd name="T63" fmla="*/ 1447 h 2540"/>
                <a:gd name="T64" fmla="*/ 96 w 749"/>
                <a:gd name="T65" fmla="*/ 1500 h 2540"/>
                <a:gd name="T66" fmla="*/ 104 w 749"/>
                <a:gd name="T67" fmla="*/ 1648 h 2540"/>
                <a:gd name="T68" fmla="*/ 95 w 749"/>
                <a:gd name="T69" fmla="*/ 2270 h 2540"/>
                <a:gd name="T70" fmla="*/ 72 w 749"/>
                <a:gd name="T71" fmla="*/ 2352 h 2540"/>
                <a:gd name="T72" fmla="*/ 56 w 749"/>
                <a:gd name="T73" fmla="*/ 2433 h 2540"/>
                <a:gd name="T74" fmla="*/ 54 w 749"/>
                <a:gd name="T75" fmla="*/ 2526 h 2540"/>
                <a:gd name="T76" fmla="*/ 142 w 749"/>
                <a:gd name="T77" fmla="*/ 2529 h 2540"/>
                <a:gd name="T78" fmla="*/ 167 w 749"/>
                <a:gd name="T79" fmla="*/ 2441 h 2540"/>
                <a:gd name="T80" fmla="*/ 188 w 749"/>
                <a:gd name="T81" fmla="*/ 2372 h 2540"/>
                <a:gd name="T82" fmla="*/ 199 w 749"/>
                <a:gd name="T83" fmla="*/ 2260 h 2540"/>
                <a:gd name="T84" fmla="*/ 262 w 749"/>
                <a:gd name="T85" fmla="*/ 2013 h 2540"/>
                <a:gd name="T86" fmla="*/ 331 w 749"/>
                <a:gd name="T87" fmla="*/ 1520 h 2540"/>
                <a:gd name="T88" fmla="*/ 386 w 749"/>
                <a:gd name="T89" fmla="*/ 1538 h 2540"/>
                <a:gd name="T90" fmla="*/ 439 w 749"/>
                <a:gd name="T91" fmla="*/ 2195 h 2540"/>
                <a:gd name="T92" fmla="*/ 476 w 749"/>
                <a:gd name="T93" fmla="*/ 2334 h 2540"/>
                <a:gd name="T94" fmla="*/ 535 w 749"/>
                <a:gd name="T95" fmla="*/ 2342 h 2540"/>
                <a:gd name="T96" fmla="*/ 629 w 749"/>
                <a:gd name="T97" fmla="*/ 2406 h 2540"/>
                <a:gd name="T98" fmla="*/ 749 w 749"/>
                <a:gd name="T99" fmla="*/ 2387 h 2540"/>
                <a:gd name="T100" fmla="*/ 394 w 749"/>
                <a:gd name="T101" fmla="*/ 585 h 2540"/>
                <a:gd name="T102" fmla="*/ 388 w 749"/>
                <a:gd name="T103" fmla="*/ 501 h 2540"/>
                <a:gd name="T104" fmla="*/ 391 w 749"/>
                <a:gd name="T105" fmla="*/ 409 h 2540"/>
                <a:gd name="T106" fmla="*/ 349 w 749"/>
                <a:gd name="T107" fmla="*/ 404 h 2540"/>
                <a:gd name="T108" fmla="*/ 349 w 749"/>
                <a:gd name="T109" fmla="*/ 487 h 2540"/>
                <a:gd name="T110" fmla="*/ 267 w 749"/>
                <a:gd name="T111" fmla="*/ 431 h 2540"/>
                <a:gd name="T112" fmla="*/ 290 w 749"/>
                <a:gd name="T113" fmla="*/ 340 h 2540"/>
                <a:gd name="T114" fmla="*/ 393 w 749"/>
                <a:gd name="T115" fmla="*/ 362 h 2540"/>
                <a:gd name="T116" fmla="*/ 419 w 749"/>
                <a:gd name="T117" fmla="*/ 355 h 2540"/>
                <a:gd name="T118" fmla="*/ 419 w 749"/>
                <a:gd name="T119" fmla="*/ 572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2540">
                  <a:moveTo>
                    <a:pt x="749" y="2387"/>
                  </a:moveTo>
                  <a:lnTo>
                    <a:pt x="738" y="2376"/>
                  </a:lnTo>
                  <a:lnTo>
                    <a:pt x="671" y="2321"/>
                  </a:lnTo>
                  <a:lnTo>
                    <a:pt x="638" y="2305"/>
                  </a:lnTo>
                  <a:lnTo>
                    <a:pt x="625" y="2281"/>
                  </a:lnTo>
                  <a:lnTo>
                    <a:pt x="621" y="2263"/>
                  </a:lnTo>
                  <a:lnTo>
                    <a:pt x="620" y="2217"/>
                  </a:lnTo>
                  <a:lnTo>
                    <a:pt x="606" y="2182"/>
                  </a:lnTo>
                  <a:lnTo>
                    <a:pt x="581" y="2120"/>
                  </a:lnTo>
                  <a:lnTo>
                    <a:pt x="581" y="2022"/>
                  </a:lnTo>
                  <a:lnTo>
                    <a:pt x="581" y="1918"/>
                  </a:lnTo>
                  <a:lnTo>
                    <a:pt x="581" y="1812"/>
                  </a:lnTo>
                  <a:lnTo>
                    <a:pt x="578" y="1706"/>
                  </a:lnTo>
                  <a:lnTo>
                    <a:pt x="583" y="1589"/>
                  </a:lnTo>
                  <a:lnTo>
                    <a:pt x="589" y="1440"/>
                  </a:lnTo>
                  <a:lnTo>
                    <a:pt x="589" y="1378"/>
                  </a:lnTo>
                  <a:lnTo>
                    <a:pt x="592" y="1370"/>
                  </a:lnTo>
                  <a:lnTo>
                    <a:pt x="601" y="1363"/>
                  </a:lnTo>
                  <a:lnTo>
                    <a:pt x="604" y="1346"/>
                  </a:lnTo>
                  <a:lnTo>
                    <a:pt x="607" y="1356"/>
                  </a:lnTo>
                  <a:lnTo>
                    <a:pt x="607" y="1367"/>
                  </a:lnTo>
                  <a:lnTo>
                    <a:pt x="607" y="1379"/>
                  </a:lnTo>
                  <a:lnTo>
                    <a:pt x="608" y="1393"/>
                  </a:lnTo>
                  <a:lnTo>
                    <a:pt x="611" y="1406"/>
                  </a:lnTo>
                  <a:lnTo>
                    <a:pt x="615" y="1411"/>
                  </a:lnTo>
                  <a:lnTo>
                    <a:pt x="618" y="1414"/>
                  </a:lnTo>
                  <a:lnTo>
                    <a:pt x="624" y="1420"/>
                  </a:lnTo>
                  <a:lnTo>
                    <a:pt x="632" y="1425"/>
                  </a:lnTo>
                  <a:lnTo>
                    <a:pt x="642" y="1431"/>
                  </a:lnTo>
                  <a:lnTo>
                    <a:pt x="649" y="1431"/>
                  </a:lnTo>
                  <a:lnTo>
                    <a:pt x="656" y="1429"/>
                  </a:lnTo>
                  <a:lnTo>
                    <a:pt x="660" y="1425"/>
                  </a:lnTo>
                  <a:lnTo>
                    <a:pt x="663" y="1418"/>
                  </a:lnTo>
                  <a:lnTo>
                    <a:pt x="668" y="1410"/>
                  </a:lnTo>
                  <a:lnTo>
                    <a:pt x="671" y="1403"/>
                  </a:lnTo>
                  <a:lnTo>
                    <a:pt x="678" y="1393"/>
                  </a:lnTo>
                  <a:lnTo>
                    <a:pt x="684" y="1386"/>
                  </a:lnTo>
                  <a:lnTo>
                    <a:pt x="691" y="1376"/>
                  </a:lnTo>
                  <a:lnTo>
                    <a:pt x="697" y="1363"/>
                  </a:lnTo>
                  <a:lnTo>
                    <a:pt x="697" y="1356"/>
                  </a:lnTo>
                  <a:lnTo>
                    <a:pt x="695" y="1344"/>
                  </a:lnTo>
                  <a:lnTo>
                    <a:pt x="693" y="1332"/>
                  </a:lnTo>
                  <a:lnTo>
                    <a:pt x="686" y="1294"/>
                  </a:lnTo>
                  <a:lnTo>
                    <a:pt x="688" y="1285"/>
                  </a:lnTo>
                  <a:lnTo>
                    <a:pt x="691" y="1283"/>
                  </a:lnTo>
                  <a:lnTo>
                    <a:pt x="703" y="1283"/>
                  </a:lnTo>
                  <a:lnTo>
                    <a:pt x="704" y="1275"/>
                  </a:lnTo>
                  <a:lnTo>
                    <a:pt x="700" y="1261"/>
                  </a:lnTo>
                  <a:lnTo>
                    <a:pt x="702" y="1214"/>
                  </a:lnTo>
                  <a:lnTo>
                    <a:pt x="692" y="1076"/>
                  </a:lnTo>
                  <a:lnTo>
                    <a:pt x="675" y="939"/>
                  </a:lnTo>
                  <a:lnTo>
                    <a:pt x="656" y="735"/>
                  </a:lnTo>
                  <a:lnTo>
                    <a:pt x="633" y="525"/>
                  </a:lnTo>
                  <a:lnTo>
                    <a:pt x="629" y="463"/>
                  </a:lnTo>
                  <a:lnTo>
                    <a:pt x="617" y="437"/>
                  </a:lnTo>
                  <a:lnTo>
                    <a:pt x="610" y="437"/>
                  </a:lnTo>
                  <a:lnTo>
                    <a:pt x="600" y="430"/>
                  </a:lnTo>
                  <a:lnTo>
                    <a:pt x="562" y="415"/>
                  </a:lnTo>
                  <a:lnTo>
                    <a:pt x="515" y="398"/>
                  </a:lnTo>
                  <a:lnTo>
                    <a:pt x="454" y="381"/>
                  </a:lnTo>
                  <a:lnTo>
                    <a:pt x="444" y="377"/>
                  </a:lnTo>
                  <a:lnTo>
                    <a:pt x="427" y="362"/>
                  </a:lnTo>
                  <a:lnTo>
                    <a:pt x="420" y="347"/>
                  </a:lnTo>
                  <a:lnTo>
                    <a:pt x="416" y="324"/>
                  </a:lnTo>
                  <a:lnTo>
                    <a:pt x="419" y="283"/>
                  </a:lnTo>
                  <a:lnTo>
                    <a:pt x="429" y="271"/>
                  </a:lnTo>
                  <a:lnTo>
                    <a:pt x="436" y="246"/>
                  </a:lnTo>
                  <a:lnTo>
                    <a:pt x="440" y="246"/>
                  </a:lnTo>
                  <a:lnTo>
                    <a:pt x="446" y="246"/>
                  </a:lnTo>
                  <a:lnTo>
                    <a:pt x="451" y="242"/>
                  </a:lnTo>
                  <a:lnTo>
                    <a:pt x="461" y="227"/>
                  </a:lnTo>
                  <a:lnTo>
                    <a:pt x="472" y="202"/>
                  </a:lnTo>
                  <a:lnTo>
                    <a:pt x="473" y="191"/>
                  </a:lnTo>
                  <a:lnTo>
                    <a:pt x="465" y="184"/>
                  </a:lnTo>
                  <a:lnTo>
                    <a:pt x="455" y="186"/>
                  </a:lnTo>
                  <a:lnTo>
                    <a:pt x="455" y="182"/>
                  </a:lnTo>
                  <a:lnTo>
                    <a:pt x="455" y="182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9" y="157"/>
                  </a:lnTo>
                  <a:lnTo>
                    <a:pt x="462" y="128"/>
                  </a:lnTo>
                  <a:lnTo>
                    <a:pt x="458" y="92"/>
                  </a:lnTo>
                  <a:lnTo>
                    <a:pt x="436" y="49"/>
                  </a:lnTo>
                  <a:lnTo>
                    <a:pt x="419" y="25"/>
                  </a:lnTo>
                  <a:lnTo>
                    <a:pt x="398" y="6"/>
                  </a:lnTo>
                  <a:lnTo>
                    <a:pt x="373" y="0"/>
                  </a:lnTo>
                  <a:lnTo>
                    <a:pt x="349" y="0"/>
                  </a:lnTo>
                  <a:lnTo>
                    <a:pt x="320" y="8"/>
                  </a:lnTo>
                  <a:lnTo>
                    <a:pt x="288" y="24"/>
                  </a:lnTo>
                  <a:lnTo>
                    <a:pt x="266" y="40"/>
                  </a:lnTo>
                  <a:lnTo>
                    <a:pt x="252" y="58"/>
                  </a:lnTo>
                  <a:lnTo>
                    <a:pt x="242" y="75"/>
                  </a:lnTo>
                  <a:lnTo>
                    <a:pt x="234" y="111"/>
                  </a:lnTo>
                  <a:lnTo>
                    <a:pt x="235" y="156"/>
                  </a:lnTo>
                  <a:lnTo>
                    <a:pt x="231" y="154"/>
                  </a:lnTo>
                  <a:lnTo>
                    <a:pt x="224" y="157"/>
                  </a:lnTo>
                  <a:lnTo>
                    <a:pt x="219" y="166"/>
                  </a:lnTo>
                  <a:lnTo>
                    <a:pt x="219" y="177"/>
                  </a:lnTo>
                  <a:lnTo>
                    <a:pt x="227" y="205"/>
                  </a:lnTo>
                  <a:lnTo>
                    <a:pt x="234" y="219"/>
                  </a:lnTo>
                  <a:lnTo>
                    <a:pt x="249" y="230"/>
                  </a:lnTo>
                  <a:lnTo>
                    <a:pt x="258" y="242"/>
                  </a:lnTo>
                  <a:lnTo>
                    <a:pt x="262" y="270"/>
                  </a:lnTo>
                  <a:lnTo>
                    <a:pt x="263" y="299"/>
                  </a:lnTo>
                  <a:lnTo>
                    <a:pt x="253" y="315"/>
                  </a:lnTo>
                  <a:lnTo>
                    <a:pt x="235" y="338"/>
                  </a:lnTo>
                  <a:lnTo>
                    <a:pt x="226" y="352"/>
                  </a:lnTo>
                  <a:lnTo>
                    <a:pt x="212" y="372"/>
                  </a:lnTo>
                  <a:lnTo>
                    <a:pt x="191" y="397"/>
                  </a:lnTo>
                  <a:lnTo>
                    <a:pt x="135" y="413"/>
                  </a:lnTo>
                  <a:lnTo>
                    <a:pt x="88" y="430"/>
                  </a:lnTo>
                  <a:lnTo>
                    <a:pt x="50" y="447"/>
                  </a:lnTo>
                  <a:lnTo>
                    <a:pt x="18" y="465"/>
                  </a:lnTo>
                  <a:lnTo>
                    <a:pt x="8" y="504"/>
                  </a:lnTo>
                  <a:lnTo>
                    <a:pt x="3" y="607"/>
                  </a:lnTo>
                  <a:lnTo>
                    <a:pt x="14" y="692"/>
                  </a:lnTo>
                  <a:lnTo>
                    <a:pt x="7" y="841"/>
                  </a:lnTo>
                  <a:lnTo>
                    <a:pt x="3" y="1002"/>
                  </a:lnTo>
                  <a:lnTo>
                    <a:pt x="0" y="1084"/>
                  </a:lnTo>
                  <a:lnTo>
                    <a:pt x="7" y="1173"/>
                  </a:lnTo>
                  <a:lnTo>
                    <a:pt x="10" y="1239"/>
                  </a:lnTo>
                  <a:lnTo>
                    <a:pt x="13" y="1303"/>
                  </a:lnTo>
                  <a:lnTo>
                    <a:pt x="15" y="1346"/>
                  </a:lnTo>
                  <a:lnTo>
                    <a:pt x="28" y="1356"/>
                  </a:lnTo>
                  <a:lnTo>
                    <a:pt x="28" y="1368"/>
                  </a:lnTo>
                  <a:lnTo>
                    <a:pt x="31" y="1390"/>
                  </a:lnTo>
                  <a:lnTo>
                    <a:pt x="33" y="1422"/>
                  </a:lnTo>
                  <a:lnTo>
                    <a:pt x="46" y="1447"/>
                  </a:lnTo>
                  <a:lnTo>
                    <a:pt x="61" y="1481"/>
                  </a:lnTo>
                  <a:lnTo>
                    <a:pt x="75" y="1491"/>
                  </a:lnTo>
                  <a:lnTo>
                    <a:pt x="85" y="1499"/>
                  </a:lnTo>
                  <a:lnTo>
                    <a:pt x="96" y="1500"/>
                  </a:lnTo>
                  <a:lnTo>
                    <a:pt x="106" y="1499"/>
                  </a:lnTo>
                  <a:lnTo>
                    <a:pt x="114" y="1498"/>
                  </a:lnTo>
                  <a:lnTo>
                    <a:pt x="114" y="1553"/>
                  </a:lnTo>
                  <a:lnTo>
                    <a:pt x="104" y="1648"/>
                  </a:lnTo>
                  <a:lnTo>
                    <a:pt x="82" y="1937"/>
                  </a:lnTo>
                  <a:lnTo>
                    <a:pt x="84" y="2103"/>
                  </a:lnTo>
                  <a:lnTo>
                    <a:pt x="99" y="2195"/>
                  </a:lnTo>
                  <a:lnTo>
                    <a:pt x="95" y="2270"/>
                  </a:lnTo>
                  <a:lnTo>
                    <a:pt x="61" y="2302"/>
                  </a:lnTo>
                  <a:lnTo>
                    <a:pt x="67" y="2317"/>
                  </a:lnTo>
                  <a:lnTo>
                    <a:pt x="68" y="2333"/>
                  </a:lnTo>
                  <a:lnTo>
                    <a:pt x="72" y="2352"/>
                  </a:lnTo>
                  <a:lnTo>
                    <a:pt x="81" y="2358"/>
                  </a:lnTo>
                  <a:lnTo>
                    <a:pt x="81" y="2369"/>
                  </a:lnTo>
                  <a:lnTo>
                    <a:pt x="74" y="2397"/>
                  </a:lnTo>
                  <a:lnTo>
                    <a:pt x="56" y="2433"/>
                  </a:lnTo>
                  <a:lnTo>
                    <a:pt x="42" y="2455"/>
                  </a:lnTo>
                  <a:lnTo>
                    <a:pt x="36" y="2490"/>
                  </a:lnTo>
                  <a:lnTo>
                    <a:pt x="45" y="2516"/>
                  </a:lnTo>
                  <a:lnTo>
                    <a:pt x="54" y="2526"/>
                  </a:lnTo>
                  <a:lnTo>
                    <a:pt x="68" y="2536"/>
                  </a:lnTo>
                  <a:lnTo>
                    <a:pt x="85" y="2540"/>
                  </a:lnTo>
                  <a:lnTo>
                    <a:pt x="117" y="2537"/>
                  </a:lnTo>
                  <a:lnTo>
                    <a:pt x="142" y="2529"/>
                  </a:lnTo>
                  <a:lnTo>
                    <a:pt x="161" y="2514"/>
                  </a:lnTo>
                  <a:lnTo>
                    <a:pt x="167" y="2493"/>
                  </a:lnTo>
                  <a:lnTo>
                    <a:pt x="167" y="2459"/>
                  </a:lnTo>
                  <a:lnTo>
                    <a:pt x="167" y="2441"/>
                  </a:lnTo>
                  <a:lnTo>
                    <a:pt x="174" y="2423"/>
                  </a:lnTo>
                  <a:lnTo>
                    <a:pt x="185" y="2406"/>
                  </a:lnTo>
                  <a:lnTo>
                    <a:pt x="189" y="2394"/>
                  </a:lnTo>
                  <a:lnTo>
                    <a:pt x="188" y="2372"/>
                  </a:lnTo>
                  <a:lnTo>
                    <a:pt x="191" y="2352"/>
                  </a:lnTo>
                  <a:lnTo>
                    <a:pt x="203" y="2338"/>
                  </a:lnTo>
                  <a:lnTo>
                    <a:pt x="209" y="2289"/>
                  </a:lnTo>
                  <a:lnTo>
                    <a:pt x="199" y="2260"/>
                  </a:lnTo>
                  <a:lnTo>
                    <a:pt x="198" y="2230"/>
                  </a:lnTo>
                  <a:lnTo>
                    <a:pt x="207" y="2207"/>
                  </a:lnTo>
                  <a:lnTo>
                    <a:pt x="232" y="2145"/>
                  </a:lnTo>
                  <a:lnTo>
                    <a:pt x="262" y="2013"/>
                  </a:lnTo>
                  <a:lnTo>
                    <a:pt x="287" y="1882"/>
                  </a:lnTo>
                  <a:lnTo>
                    <a:pt x="298" y="1776"/>
                  </a:lnTo>
                  <a:lnTo>
                    <a:pt x="309" y="1651"/>
                  </a:lnTo>
                  <a:lnTo>
                    <a:pt x="331" y="1520"/>
                  </a:lnTo>
                  <a:lnTo>
                    <a:pt x="354" y="1449"/>
                  </a:lnTo>
                  <a:lnTo>
                    <a:pt x="366" y="1432"/>
                  </a:lnTo>
                  <a:lnTo>
                    <a:pt x="377" y="1447"/>
                  </a:lnTo>
                  <a:lnTo>
                    <a:pt x="386" y="1538"/>
                  </a:lnTo>
                  <a:lnTo>
                    <a:pt x="415" y="1791"/>
                  </a:lnTo>
                  <a:lnTo>
                    <a:pt x="429" y="1972"/>
                  </a:lnTo>
                  <a:lnTo>
                    <a:pt x="440" y="2092"/>
                  </a:lnTo>
                  <a:lnTo>
                    <a:pt x="439" y="2195"/>
                  </a:lnTo>
                  <a:lnTo>
                    <a:pt x="465" y="2292"/>
                  </a:lnTo>
                  <a:lnTo>
                    <a:pt x="466" y="2305"/>
                  </a:lnTo>
                  <a:lnTo>
                    <a:pt x="466" y="2326"/>
                  </a:lnTo>
                  <a:lnTo>
                    <a:pt x="476" y="2334"/>
                  </a:lnTo>
                  <a:lnTo>
                    <a:pt x="497" y="2344"/>
                  </a:lnTo>
                  <a:lnTo>
                    <a:pt x="517" y="2354"/>
                  </a:lnTo>
                  <a:lnTo>
                    <a:pt x="530" y="2355"/>
                  </a:lnTo>
                  <a:lnTo>
                    <a:pt x="535" y="2342"/>
                  </a:lnTo>
                  <a:lnTo>
                    <a:pt x="549" y="2351"/>
                  </a:lnTo>
                  <a:lnTo>
                    <a:pt x="574" y="2370"/>
                  </a:lnTo>
                  <a:lnTo>
                    <a:pt x="601" y="2392"/>
                  </a:lnTo>
                  <a:lnTo>
                    <a:pt x="629" y="2406"/>
                  </a:lnTo>
                  <a:lnTo>
                    <a:pt x="675" y="2422"/>
                  </a:lnTo>
                  <a:lnTo>
                    <a:pt x="731" y="2416"/>
                  </a:lnTo>
                  <a:lnTo>
                    <a:pt x="749" y="2398"/>
                  </a:lnTo>
                  <a:lnTo>
                    <a:pt x="749" y="2387"/>
                  </a:lnTo>
                  <a:close/>
                  <a:moveTo>
                    <a:pt x="419" y="572"/>
                  </a:moveTo>
                  <a:lnTo>
                    <a:pt x="394" y="736"/>
                  </a:lnTo>
                  <a:lnTo>
                    <a:pt x="393" y="678"/>
                  </a:lnTo>
                  <a:lnTo>
                    <a:pt x="394" y="585"/>
                  </a:lnTo>
                  <a:lnTo>
                    <a:pt x="391" y="566"/>
                  </a:lnTo>
                  <a:lnTo>
                    <a:pt x="391" y="537"/>
                  </a:lnTo>
                  <a:lnTo>
                    <a:pt x="390" y="519"/>
                  </a:lnTo>
                  <a:lnTo>
                    <a:pt x="388" y="501"/>
                  </a:lnTo>
                  <a:lnTo>
                    <a:pt x="380" y="482"/>
                  </a:lnTo>
                  <a:lnTo>
                    <a:pt x="376" y="463"/>
                  </a:lnTo>
                  <a:lnTo>
                    <a:pt x="377" y="440"/>
                  </a:lnTo>
                  <a:lnTo>
                    <a:pt x="391" y="409"/>
                  </a:lnTo>
                  <a:lnTo>
                    <a:pt x="386" y="401"/>
                  </a:lnTo>
                  <a:lnTo>
                    <a:pt x="376" y="402"/>
                  </a:lnTo>
                  <a:lnTo>
                    <a:pt x="361" y="404"/>
                  </a:lnTo>
                  <a:lnTo>
                    <a:pt x="349" y="404"/>
                  </a:lnTo>
                  <a:lnTo>
                    <a:pt x="337" y="437"/>
                  </a:lnTo>
                  <a:lnTo>
                    <a:pt x="347" y="454"/>
                  </a:lnTo>
                  <a:lnTo>
                    <a:pt x="352" y="473"/>
                  </a:lnTo>
                  <a:lnTo>
                    <a:pt x="349" y="487"/>
                  </a:lnTo>
                  <a:lnTo>
                    <a:pt x="341" y="509"/>
                  </a:lnTo>
                  <a:lnTo>
                    <a:pt x="336" y="586"/>
                  </a:lnTo>
                  <a:lnTo>
                    <a:pt x="299" y="504"/>
                  </a:lnTo>
                  <a:lnTo>
                    <a:pt x="267" y="431"/>
                  </a:lnTo>
                  <a:lnTo>
                    <a:pt x="234" y="347"/>
                  </a:lnTo>
                  <a:lnTo>
                    <a:pt x="262" y="309"/>
                  </a:lnTo>
                  <a:lnTo>
                    <a:pt x="266" y="320"/>
                  </a:lnTo>
                  <a:lnTo>
                    <a:pt x="290" y="340"/>
                  </a:lnTo>
                  <a:lnTo>
                    <a:pt x="347" y="380"/>
                  </a:lnTo>
                  <a:lnTo>
                    <a:pt x="363" y="388"/>
                  </a:lnTo>
                  <a:lnTo>
                    <a:pt x="372" y="386"/>
                  </a:lnTo>
                  <a:lnTo>
                    <a:pt x="393" y="362"/>
                  </a:lnTo>
                  <a:lnTo>
                    <a:pt x="411" y="340"/>
                  </a:lnTo>
                  <a:lnTo>
                    <a:pt x="415" y="327"/>
                  </a:lnTo>
                  <a:lnTo>
                    <a:pt x="418" y="340"/>
                  </a:lnTo>
                  <a:lnTo>
                    <a:pt x="419" y="355"/>
                  </a:lnTo>
                  <a:lnTo>
                    <a:pt x="423" y="379"/>
                  </a:lnTo>
                  <a:lnTo>
                    <a:pt x="422" y="419"/>
                  </a:lnTo>
                  <a:lnTo>
                    <a:pt x="423" y="479"/>
                  </a:lnTo>
                  <a:lnTo>
                    <a:pt x="419" y="57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5"/>
            <p:cNvSpPr>
              <a:spLocks noEditPoints="1"/>
            </p:cNvSpPr>
            <p:nvPr/>
          </p:nvSpPr>
          <p:spPr bwMode="auto">
            <a:xfrm>
              <a:off x="5710500" y="2731166"/>
              <a:ext cx="755240" cy="2561164"/>
            </a:xfrm>
            <a:custGeom>
              <a:avLst/>
              <a:gdLst>
                <a:gd name="T0" fmla="*/ 638 w 749"/>
                <a:gd name="T1" fmla="*/ 2305 h 2540"/>
                <a:gd name="T2" fmla="*/ 606 w 749"/>
                <a:gd name="T3" fmla="*/ 2182 h 2540"/>
                <a:gd name="T4" fmla="*/ 581 w 749"/>
                <a:gd name="T5" fmla="*/ 1812 h 2540"/>
                <a:gd name="T6" fmla="*/ 589 w 749"/>
                <a:gd name="T7" fmla="*/ 1378 h 2540"/>
                <a:gd name="T8" fmla="*/ 607 w 749"/>
                <a:gd name="T9" fmla="*/ 1356 h 2540"/>
                <a:gd name="T10" fmla="*/ 611 w 749"/>
                <a:gd name="T11" fmla="*/ 1406 h 2540"/>
                <a:gd name="T12" fmla="*/ 632 w 749"/>
                <a:gd name="T13" fmla="*/ 1425 h 2540"/>
                <a:gd name="T14" fmla="*/ 660 w 749"/>
                <a:gd name="T15" fmla="*/ 1425 h 2540"/>
                <a:gd name="T16" fmla="*/ 678 w 749"/>
                <a:gd name="T17" fmla="*/ 1393 h 2540"/>
                <a:gd name="T18" fmla="*/ 697 w 749"/>
                <a:gd name="T19" fmla="*/ 1356 h 2540"/>
                <a:gd name="T20" fmla="*/ 688 w 749"/>
                <a:gd name="T21" fmla="*/ 1285 h 2540"/>
                <a:gd name="T22" fmla="*/ 700 w 749"/>
                <a:gd name="T23" fmla="*/ 1261 h 2540"/>
                <a:gd name="T24" fmla="*/ 656 w 749"/>
                <a:gd name="T25" fmla="*/ 735 h 2540"/>
                <a:gd name="T26" fmla="*/ 610 w 749"/>
                <a:gd name="T27" fmla="*/ 437 h 2540"/>
                <a:gd name="T28" fmla="*/ 454 w 749"/>
                <a:gd name="T29" fmla="*/ 381 h 2540"/>
                <a:gd name="T30" fmla="*/ 416 w 749"/>
                <a:gd name="T31" fmla="*/ 324 h 2540"/>
                <a:gd name="T32" fmla="*/ 440 w 749"/>
                <a:gd name="T33" fmla="*/ 246 h 2540"/>
                <a:gd name="T34" fmla="*/ 472 w 749"/>
                <a:gd name="T35" fmla="*/ 202 h 2540"/>
                <a:gd name="T36" fmla="*/ 455 w 749"/>
                <a:gd name="T37" fmla="*/ 182 h 2540"/>
                <a:gd name="T38" fmla="*/ 459 w 749"/>
                <a:gd name="T39" fmla="*/ 157 h 2540"/>
                <a:gd name="T40" fmla="*/ 419 w 749"/>
                <a:gd name="T41" fmla="*/ 25 h 2540"/>
                <a:gd name="T42" fmla="*/ 320 w 749"/>
                <a:gd name="T43" fmla="*/ 8 h 2540"/>
                <a:gd name="T44" fmla="*/ 242 w 749"/>
                <a:gd name="T45" fmla="*/ 75 h 2540"/>
                <a:gd name="T46" fmla="*/ 224 w 749"/>
                <a:gd name="T47" fmla="*/ 157 h 2540"/>
                <a:gd name="T48" fmla="*/ 234 w 749"/>
                <a:gd name="T49" fmla="*/ 219 h 2540"/>
                <a:gd name="T50" fmla="*/ 263 w 749"/>
                <a:gd name="T51" fmla="*/ 299 h 2540"/>
                <a:gd name="T52" fmla="*/ 212 w 749"/>
                <a:gd name="T53" fmla="*/ 372 h 2540"/>
                <a:gd name="T54" fmla="*/ 50 w 749"/>
                <a:gd name="T55" fmla="*/ 447 h 2540"/>
                <a:gd name="T56" fmla="*/ 14 w 749"/>
                <a:gd name="T57" fmla="*/ 692 h 2540"/>
                <a:gd name="T58" fmla="*/ 7 w 749"/>
                <a:gd name="T59" fmla="*/ 1173 h 2540"/>
                <a:gd name="T60" fmla="*/ 28 w 749"/>
                <a:gd name="T61" fmla="*/ 1356 h 2540"/>
                <a:gd name="T62" fmla="*/ 46 w 749"/>
                <a:gd name="T63" fmla="*/ 1447 h 2540"/>
                <a:gd name="T64" fmla="*/ 96 w 749"/>
                <a:gd name="T65" fmla="*/ 1500 h 2540"/>
                <a:gd name="T66" fmla="*/ 104 w 749"/>
                <a:gd name="T67" fmla="*/ 1648 h 2540"/>
                <a:gd name="T68" fmla="*/ 95 w 749"/>
                <a:gd name="T69" fmla="*/ 2270 h 2540"/>
                <a:gd name="T70" fmla="*/ 72 w 749"/>
                <a:gd name="T71" fmla="*/ 2352 h 2540"/>
                <a:gd name="T72" fmla="*/ 56 w 749"/>
                <a:gd name="T73" fmla="*/ 2433 h 2540"/>
                <a:gd name="T74" fmla="*/ 54 w 749"/>
                <a:gd name="T75" fmla="*/ 2526 h 2540"/>
                <a:gd name="T76" fmla="*/ 142 w 749"/>
                <a:gd name="T77" fmla="*/ 2529 h 2540"/>
                <a:gd name="T78" fmla="*/ 167 w 749"/>
                <a:gd name="T79" fmla="*/ 2441 h 2540"/>
                <a:gd name="T80" fmla="*/ 188 w 749"/>
                <a:gd name="T81" fmla="*/ 2372 h 2540"/>
                <a:gd name="T82" fmla="*/ 199 w 749"/>
                <a:gd name="T83" fmla="*/ 2260 h 2540"/>
                <a:gd name="T84" fmla="*/ 262 w 749"/>
                <a:gd name="T85" fmla="*/ 2013 h 2540"/>
                <a:gd name="T86" fmla="*/ 331 w 749"/>
                <a:gd name="T87" fmla="*/ 1520 h 2540"/>
                <a:gd name="T88" fmla="*/ 386 w 749"/>
                <a:gd name="T89" fmla="*/ 1538 h 2540"/>
                <a:gd name="T90" fmla="*/ 439 w 749"/>
                <a:gd name="T91" fmla="*/ 2195 h 2540"/>
                <a:gd name="T92" fmla="*/ 476 w 749"/>
                <a:gd name="T93" fmla="*/ 2334 h 2540"/>
                <a:gd name="T94" fmla="*/ 535 w 749"/>
                <a:gd name="T95" fmla="*/ 2342 h 2540"/>
                <a:gd name="T96" fmla="*/ 629 w 749"/>
                <a:gd name="T97" fmla="*/ 2406 h 2540"/>
                <a:gd name="T98" fmla="*/ 749 w 749"/>
                <a:gd name="T99" fmla="*/ 2387 h 2540"/>
                <a:gd name="T100" fmla="*/ 394 w 749"/>
                <a:gd name="T101" fmla="*/ 585 h 2540"/>
                <a:gd name="T102" fmla="*/ 388 w 749"/>
                <a:gd name="T103" fmla="*/ 501 h 2540"/>
                <a:gd name="T104" fmla="*/ 391 w 749"/>
                <a:gd name="T105" fmla="*/ 409 h 2540"/>
                <a:gd name="T106" fmla="*/ 349 w 749"/>
                <a:gd name="T107" fmla="*/ 404 h 2540"/>
                <a:gd name="T108" fmla="*/ 349 w 749"/>
                <a:gd name="T109" fmla="*/ 487 h 2540"/>
                <a:gd name="T110" fmla="*/ 267 w 749"/>
                <a:gd name="T111" fmla="*/ 431 h 2540"/>
                <a:gd name="T112" fmla="*/ 290 w 749"/>
                <a:gd name="T113" fmla="*/ 340 h 2540"/>
                <a:gd name="T114" fmla="*/ 393 w 749"/>
                <a:gd name="T115" fmla="*/ 362 h 2540"/>
                <a:gd name="T116" fmla="*/ 419 w 749"/>
                <a:gd name="T117" fmla="*/ 355 h 2540"/>
                <a:gd name="T118" fmla="*/ 419 w 749"/>
                <a:gd name="T119" fmla="*/ 572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2540">
                  <a:moveTo>
                    <a:pt x="749" y="2387"/>
                  </a:moveTo>
                  <a:lnTo>
                    <a:pt x="738" y="2376"/>
                  </a:lnTo>
                  <a:lnTo>
                    <a:pt x="671" y="2321"/>
                  </a:lnTo>
                  <a:lnTo>
                    <a:pt x="638" y="2305"/>
                  </a:lnTo>
                  <a:lnTo>
                    <a:pt x="625" y="2281"/>
                  </a:lnTo>
                  <a:lnTo>
                    <a:pt x="621" y="2263"/>
                  </a:lnTo>
                  <a:lnTo>
                    <a:pt x="620" y="2217"/>
                  </a:lnTo>
                  <a:lnTo>
                    <a:pt x="606" y="2182"/>
                  </a:lnTo>
                  <a:lnTo>
                    <a:pt x="581" y="2120"/>
                  </a:lnTo>
                  <a:lnTo>
                    <a:pt x="581" y="2022"/>
                  </a:lnTo>
                  <a:lnTo>
                    <a:pt x="581" y="1918"/>
                  </a:lnTo>
                  <a:lnTo>
                    <a:pt x="581" y="1812"/>
                  </a:lnTo>
                  <a:lnTo>
                    <a:pt x="578" y="1706"/>
                  </a:lnTo>
                  <a:lnTo>
                    <a:pt x="583" y="1589"/>
                  </a:lnTo>
                  <a:lnTo>
                    <a:pt x="589" y="1440"/>
                  </a:lnTo>
                  <a:lnTo>
                    <a:pt x="589" y="1378"/>
                  </a:lnTo>
                  <a:lnTo>
                    <a:pt x="592" y="1370"/>
                  </a:lnTo>
                  <a:lnTo>
                    <a:pt x="601" y="1363"/>
                  </a:lnTo>
                  <a:lnTo>
                    <a:pt x="604" y="1346"/>
                  </a:lnTo>
                  <a:lnTo>
                    <a:pt x="607" y="1356"/>
                  </a:lnTo>
                  <a:lnTo>
                    <a:pt x="607" y="1367"/>
                  </a:lnTo>
                  <a:lnTo>
                    <a:pt x="607" y="1379"/>
                  </a:lnTo>
                  <a:lnTo>
                    <a:pt x="608" y="1393"/>
                  </a:lnTo>
                  <a:lnTo>
                    <a:pt x="611" y="1406"/>
                  </a:lnTo>
                  <a:lnTo>
                    <a:pt x="615" y="1411"/>
                  </a:lnTo>
                  <a:lnTo>
                    <a:pt x="618" y="1414"/>
                  </a:lnTo>
                  <a:lnTo>
                    <a:pt x="624" y="1420"/>
                  </a:lnTo>
                  <a:lnTo>
                    <a:pt x="632" y="1425"/>
                  </a:lnTo>
                  <a:lnTo>
                    <a:pt x="642" y="1431"/>
                  </a:lnTo>
                  <a:lnTo>
                    <a:pt x="649" y="1431"/>
                  </a:lnTo>
                  <a:lnTo>
                    <a:pt x="656" y="1429"/>
                  </a:lnTo>
                  <a:lnTo>
                    <a:pt x="660" y="1425"/>
                  </a:lnTo>
                  <a:lnTo>
                    <a:pt x="663" y="1418"/>
                  </a:lnTo>
                  <a:lnTo>
                    <a:pt x="668" y="1410"/>
                  </a:lnTo>
                  <a:lnTo>
                    <a:pt x="671" y="1403"/>
                  </a:lnTo>
                  <a:lnTo>
                    <a:pt x="678" y="1393"/>
                  </a:lnTo>
                  <a:lnTo>
                    <a:pt x="684" y="1386"/>
                  </a:lnTo>
                  <a:lnTo>
                    <a:pt x="691" y="1376"/>
                  </a:lnTo>
                  <a:lnTo>
                    <a:pt x="697" y="1363"/>
                  </a:lnTo>
                  <a:lnTo>
                    <a:pt x="697" y="1356"/>
                  </a:lnTo>
                  <a:lnTo>
                    <a:pt x="695" y="1344"/>
                  </a:lnTo>
                  <a:lnTo>
                    <a:pt x="693" y="1332"/>
                  </a:lnTo>
                  <a:lnTo>
                    <a:pt x="686" y="1294"/>
                  </a:lnTo>
                  <a:lnTo>
                    <a:pt x="688" y="1285"/>
                  </a:lnTo>
                  <a:lnTo>
                    <a:pt x="691" y="1283"/>
                  </a:lnTo>
                  <a:lnTo>
                    <a:pt x="703" y="1283"/>
                  </a:lnTo>
                  <a:lnTo>
                    <a:pt x="704" y="1275"/>
                  </a:lnTo>
                  <a:lnTo>
                    <a:pt x="700" y="1261"/>
                  </a:lnTo>
                  <a:lnTo>
                    <a:pt x="702" y="1214"/>
                  </a:lnTo>
                  <a:lnTo>
                    <a:pt x="692" y="1076"/>
                  </a:lnTo>
                  <a:lnTo>
                    <a:pt x="675" y="939"/>
                  </a:lnTo>
                  <a:lnTo>
                    <a:pt x="656" y="735"/>
                  </a:lnTo>
                  <a:lnTo>
                    <a:pt x="633" y="525"/>
                  </a:lnTo>
                  <a:lnTo>
                    <a:pt x="629" y="463"/>
                  </a:lnTo>
                  <a:lnTo>
                    <a:pt x="617" y="437"/>
                  </a:lnTo>
                  <a:lnTo>
                    <a:pt x="610" y="437"/>
                  </a:lnTo>
                  <a:lnTo>
                    <a:pt x="600" y="430"/>
                  </a:lnTo>
                  <a:lnTo>
                    <a:pt x="562" y="415"/>
                  </a:lnTo>
                  <a:lnTo>
                    <a:pt x="515" y="398"/>
                  </a:lnTo>
                  <a:lnTo>
                    <a:pt x="454" y="381"/>
                  </a:lnTo>
                  <a:lnTo>
                    <a:pt x="444" y="377"/>
                  </a:lnTo>
                  <a:lnTo>
                    <a:pt x="427" y="362"/>
                  </a:lnTo>
                  <a:lnTo>
                    <a:pt x="420" y="347"/>
                  </a:lnTo>
                  <a:lnTo>
                    <a:pt x="416" y="324"/>
                  </a:lnTo>
                  <a:lnTo>
                    <a:pt x="419" y="283"/>
                  </a:lnTo>
                  <a:lnTo>
                    <a:pt x="429" y="271"/>
                  </a:lnTo>
                  <a:lnTo>
                    <a:pt x="436" y="246"/>
                  </a:lnTo>
                  <a:lnTo>
                    <a:pt x="440" y="246"/>
                  </a:lnTo>
                  <a:lnTo>
                    <a:pt x="446" y="246"/>
                  </a:lnTo>
                  <a:lnTo>
                    <a:pt x="451" y="242"/>
                  </a:lnTo>
                  <a:lnTo>
                    <a:pt x="461" y="227"/>
                  </a:lnTo>
                  <a:lnTo>
                    <a:pt x="472" y="202"/>
                  </a:lnTo>
                  <a:lnTo>
                    <a:pt x="473" y="191"/>
                  </a:lnTo>
                  <a:lnTo>
                    <a:pt x="465" y="184"/>
                  </a:lnTo>
                  <a:lnTo>
                    <a:pt x="455" y="186"/>
                  </a:lnTo>
                  <a:lnTo>
                    <a:pt x="455" y="182"/>
                  </a:lnTo>
                  <a:lnTo>
                    <a:pt x="455" y="182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9" y="157"/>
                  </a:lnTo>
                  <a:lnTo>
                    <a:pt x="462" y="128"/>
                  </a:lnTo>
                  <a:lnTo>
                    <a:pt x="458" y="92"/>
                  </a:lnTo>
                  <a:lnTo>
                    <a:pt x="436" y="49"/>
                  </a:lnTo>
                  <a:lnTo>
                    <a:pt x="419" y="25"/>
                  </a:lnTo>
                  <a:lnTo>
                    <a:pt x="398" y="6"/>
                  </a:lnTo>
                  <a:lnTo>
                    <a:pt x="373" y="0"/>
                  </a:lnTo>
                  <a:lnTo>
                    <a:pt x="349" y="0"/>
                  </a:lnTo>
                  <a:lnTo>
                    <a:pt x="320" y="8"/>
                  </a:lnTo>
                  <a:lnTo>
                    <a:pt x="288" y="24"/>
                  </a:lnTo>
                  <a:lnTo>
                    <a:pt x="266" y="40"/>
                  </a:lnTo>
                  <a:lnTo>
                    <a:pt x="252" y="58"/>
                  </a:lnTo>
                  <a:lnTo>
                    <a:pt x="242" y="75"/>
                  </a:lnTo>
                  <a:lnTo>
                    <a:pt x="234" y="111"/>
                  </a:lnTo>
                  <a:lnTo>
                    <a:pt x="235" y="156"/>
                  </a:lnTo>
                  <a:lnTo>
                    <a:pt x="231" y="154"/>
                  </a:lnTo>
                  <a:lnTo>
                    <a:pt x="224" y="157"/>
                  </a:lnTo>
                  <a:lnTo>
                    <a:pt x="219" y="166"/>
                  </a:lnTo>
                  <a:lnTo>
                    <a:pt x="219" y="177"/>
                  </a:lnTo>
                  <a:lnTo>
                    <a:pt x="227" y="205"/>
                  </a:lnTo>
                  <a:lnTo>
                    <a:pt x="234" y="219"/>
                  </a:lnTo>
                  <a:lnTo>
                    <a:pt x="249" y="230"/>
                  </a:lnTo>
                  <a:lnTo>
                    <a:pt x="258" y="242"/>
                  </a:lnTo>
                  <a:lnTo>
                    <a:pt x="262" y="270"/>
                  </a:lnTo>
                  <a:lnTo>
                    <a:pt x="263" y="299"/>
                  </a:lnTo>
                  <a:lnTo>
                    <a:pt x="253" y="315"/>
                  </a:lnTo>
                  <a:lnTo>
                    <a:pt x="235" y="338"/>
                  </a:lnTo>
                  <a:lnTo>
                    <a:pt x="226" y="352"/>
                  </a:lnTo>
                  <a:lnTo>
                    <a:pt x="212" y="372"/>
                  </a:lnTo>
                  <a:lnTo>
                    <a:pt x="191" y="397"/>
                  </a:lnTo>
                  <a:lnTo>
                    <a:pt x="135" y="413"/>
                  </a:lnTo>
                  <a:lnTo>
                    <a:pt x="88" y="430"/>
                  </a:lnTo>
                  <a:lnTo>
                    <a:pt x="50" y="447"/>
                  </a:lnTo>
                  <a:lnTo>
                    <a:pt x="18" y="465"/>
                  </a:lnTo>
                  <a:lnTo>
                    <a:pt x="8" y="504"/>
                  </a:lnTo>
                  <a:lnTo>
                    <a:pt x="3" y="607"/>
                  </a:lnTo>
                  <a:lnTo>
                    <a:pt x="14" y="692"/>
                  </a:lnTo>
                  <a:lnTo>
                    <a:pt x="7" y="841"/>
                  </a:lnTo>
                  <a:lnTo>
                    <a:pt x="3" y="1002"/>
                  </a:lnTo>
                  <a:lnTo>
                    <a:pt x="0" y="1084"/>
                  </a:lnTo>
                  <a:lnTo>
                    <a:pt x="7" y="1173"/>
                  </a:lnTo>
                  <a:lnTo>
                    <a:pt x="10" y="1239"/>
                  </a:lnTo>
                  <a:lnTo>
                    <a:pt x="13" y="1303"/>
                  </a:lnTo>
                  <a:lnTo>
                    <a:pt x="15" y="1346"/>
                  </a:lnTo>
                  <a:lnTo>
                    <a:pt x="28" y="1356"/>
                  </a:lnTo>
                  <a:lnTo>
                    <a:pt x="28" y="1368"/>
                  </a:lnTo>
                  <a:lnTo>
                    <a:pt x="31" y="1390"/>
                  </a:lnTo>
                  <a:lnTo>
                    <a:pt x="33" y="1422"/>
                  </a:lnTo>
                  <a:lnTo>
                    <a:pt x="46" y="1447"/>
                  </a:lnTo>
                  <a:lnTo>
                    <a:pt x="61" y="1481"/>
                  </a:lnTo>
                  <a:lnTo>
                    <a:pt x="75" y="1491"/>
                  </a:lnTo>
                  <a:lnTo>
                    <a:pt x="85" y="1499"/>
                  </a:lnTo>
                  <a:lnTo>
                    <a:pt x="96" y="1500"/>
                  </a:lnTo>
                  <a:lnTo>
                    <a:pt x="106" y="1499"/>
                  </a:lnTo>
                  <a:lnTo>
                    <a:pt x="114" y="1498"/>
                  </a:lnTo>
                  <a:lnTo>
                    <a:pt x="114" y="1553"/>
                  </a:lnTo>
                  <a:lnTo>
                    <a:pt x="104" y="1648"/>
                  </a:lnTo>
                  <a:lnTo>
                    <a:pt x="82" y="1937"/>
                  </a:lnTo>
                  <a:lnTo>
                    <a:pt x="84" y="2103"/>
                  </a:lnTo>
                  <a:lnTo>
                    <a:pt x="99" y="2195"/>
                  </a:lnTo>
                  <a:lnTo>
                    <a:pt x="95" y="2270"/>
                  </a:lnTo>
                  <a:lnTo>
                    <a:pt x="61" y="2302"/>
                  </a:lnTo>
                  <a:lnTo>
                    <a:pt x="67" y="2317"/>
                  </a:lnTo>
                  <a:lnTo>
                    <a:pt x="68" y="2333"/>
                  </a:lnTo>
                  <a:lnTo>
                    <a:pt x="72" y="2352"/>
                  </a:lnTo>
                  <a:lnTo>
                    <a:pt x="81" y="2358"/>
                  </a:lnTo>
                  <a:lnTo>
                    <a:pt x="81" y="2369"/>
                  </a:lnTo>
                  <a:lnTo>
                    <a:pt x="74" y="2397"/>
                  </a:lnTo>
                  <a:lnTo>
                    <a:pt x="56" y="2433"/>
                  </a:lnTo>
                  <a:lnTo>
                    <a:pt x="42" y="2455"/>
                  </a:lnTo>
                  <a:lnTo>
                    <a:pt x="36" y="2490"/>
                  </a:lnTo>
                  <a:lnTo>
                    <a:pt x="45" y="2516"/>
                  </a:lnTo>
                  <a:lnTo>
                    <a:pt x="54" y="2526"/>
                  </a:lnTo>
                  <a:lnTo>
                    <a:pt x="68" y="2536"/>
                  </a:lnTo>
                  <a:lnTo>
                    <a:pt x="85" y="2540"/>
                  </a:lnTo>
                  <a:lnTo>
                    <a:pt x="117" y="2537"/>
                  </a:lnTo>
                  <a:lnTo>
                    <a:pt x="142" y="2529"/>
                  </a:lnTo>
                  <a:lnTo>
                    <a:pt x="161" y="2514"/>
                  </a:lnTo>
                  <a:lnTo>
                    <a:pt x="167" y="2493"/>
                  </a:lnTo>
                  <a:lnTo>
                    <a:pt x="167" y="2459"/>
                  </a:lnTo>
                  <a:lnTo>
                    <a:pt x="167" y="2441"/>
                  </a:lnTo>
                  <a:lnTo>
                    <a:pt x="174" y="2423"/>
                  </a:lnTo>
                  <a:lnTo>
                    <a:pt x="185" y="2406"/>
                  </a:lnTo>
                  <a:lnTo>
                    <a:pt x="189" y="2394"/>
                  </a:lnTo>
                  <a:lnTo>
                    <a:pt x="188" y="2372"/>
                  </a:lnTo>
                  <a:lnTo>
                    <a:pt x="191" y="2352"/>
                  </a:lnTo>
                  <a:lnTo>
                    <a:pt x="203" y="2338"/>
                  </a:lnTo>
                  <a:lnTo>
                    <a:pt x="209" y="2289"/>
                  </a:lnTo>
                  <a:lnTo>
                    <a:pt x="199" y="2260"/>
                  </a:lnTo>
                  <a:lnTo>
                    <a:pt x="198" y="2230"/>
                  </a:lnTo>
                  <a:lnTo>
                    <a:pt x="207" y="2207"/>
                  </a:lnTo>
                  <a:lnTo>
                    <a:pt x="232" y="2145"/>
                  </a:lnTo>
                  <a:lnTo>
                    <a:pt x="262" y="2013"/>
                  </a:lnTo>
                  <a:lnTo>
                    <a:pt x="287" y="1882"/>
                  </a:lnTo>
                  <a:lnTo>
                    <a:pt x="298" y="1776"/>
                  </a:lnTo>
                  <a:lnTo>
                    <a:pt x="309" y="1651"/>
                  </a:lnTo>
                  <a:lnTo>
                    <a:pt x="331" y="1520"/>
                  </a:lnTo>
                  <a:lnTo>
                    <a:pt x="354" y="1449"/>
                  </a:lnTo>
                  <a:lnTo>
                    <a:pt x="366" y="1432"/>
                  </a:lnTo>
                  <a:lnTo>
                    <a:pt x="377" y="1447"/>
                  </a:lnTo>
                  <a:lnTo>
                    <a:pt x="386" y="1538"/>
                  </a:lnTo>
                  <a:lnTo>
                    <a:pt x="415" y="1791"/>
                  </a:lnTo>
                  <a:lnTo>
                    <a:pt x="429" y="1972"/>
                  </a:lnTo>
                  <a:lnTo>
                    <a:pt x="440" y="2092"/>
                  </a:lnTo>
                  <a:lnTo>
                    <a:pt x="439" y="2195"/>
                  </a:lnTo>
                  <a:lnTo>
                    <a:pt x="465" y="2292"/>
                  </a:lnTo>
                  <a:lnTo>
                    <a:pt x="466" y="2305"/>
                  </a:lnTo>
                  <a:lnTo>
                    <a:pt x="466" y="2326"/>
                  </a:lnTo>
                  <a:lnTo>
                    <a:pt x="476" y="2334"/>
                  </a:lnTo>
                  <a:lnTo>
                    <a:pt x="497" y="2344"/>
                  </a:lnTo>
                  <a:lnTo>
                    <a:pt x="517" y="2354"/>
                  </a:lnTo>
                  <a:lnTo>
                    <a:pt x="530" y="2355"/>
                  </a:lnTo>
                  <a:lnTo>
                    <a:pt x="535" y="2342"/>
                  </a:lnTo>
                  <a:lnTo>
                    <a:pt x="549" y="2351"/>
                  </a:lnTo>
                  <a:lnTo>
                    <a:pt x="574" y="2370"/>
                  </a:lnTo>
                  <a:lnTo>
                    <a:pt x="601" y="2392"/>
                  </a:lnTo>
                  <a:lnTo>
                    <a:pt x="629" y="2406"/>
                  </a:lnTo>
                  <a:lnTo>
                    <a:pt x="675" y="2422"/>
                  </a:lnTo>
                  <a:lnTo>
                    <a:pt x="731" y="2416"/>
                  </a:lnTo>
                  <a:lnTo>
                    <a:pt x="749" y="2398"/>
                  </a:lnTo>
                  <a:lnTo>
                    <a:pt x="749" y="2387"/>
                  </a:lnTo>
                  <a:close/>
                  <a:moveTo>
                    <a:pt x="419" y="572"/>
                  </a:moveTo>
                  <a:lnTo>
                    <a:pt x="394" y="736"/>
                  </a:lnTo>
                  <a:lnTo>
                    <a:pt x="393" y="678"/>
                  </a:lnTo>
                  <a:lnTo>
                    <a:pt x="394" y="585"/>
                  </a:lnTo>
                  <a:lnTo>
                    <a:pt x="391" y="566"/>
                  </a:lnTo>
                  <a:lnTo>
                    <a:pt x="391" y="537"/>
                  </a:lnTo>
                  <a:lnTo>
                    <a:pt x="390" y="519"/>
                  </a:lnTo>
                  <a:lnTo>
                    <a:pt x="388" y="501"/>
                  </a:lnTo>
                  <a:lnTo>
                    <a:pt x="380" y="482"/>
                  </a:lnTo>
                  <a:lnTo>
                    <a:pt x="376" y="463"/>
                  </a:lnTo>
                  <a:lnTo>
                    <a:pt x="377" y="440"/>
                  </a:lnTo>
                  <a:lnTo>
                    <a:pt x="391" y="409"/>
                  </a:lnTo>
                  <a:lnTo>
                    <a:pt x="386" y="401"/>
                  </a:lnTo>
                  <a:lnTo>
                    <a:pt x="376" y="402"/>
                  </a:lnTo>
                  <a:lnTo>
                    <a:pt x="361" y="404"/>
                  </a:lnTo>
                  <a:lnTo>
                    <a:pt x="349" y="404"/>
                  </a:lnTo>
                  <a:lnTo>
                    <a:pt x="337" y="437"/>
                  </a:lnTo>
                  <a:lnTo>
                    <a:pt x="347" y="454"/>
                  </a:lnTo>
                  <a:lnTo>
                    <a:pt x="352" y="473"/>
                  </a:lnTo>
                  <a:lnTo>
                    <a:pt x="349" y="487"/>
                  </a:lnTo>
                  <a:lnTo>
                    <a:pt x="341" y="509"/>
                  </a:lnTo>
                  <a:lnTo>
                    <a:pt x="336" y="586"/>
                  </a:lnTo>
                  <a:lnTo>
                    <a:pt x="299" y="504"/>
                  </a:lnTo>
                  <a:lnTo>
                    <a:pt x="267" y="431"/>
                  </a:lnTo>
                  <a:lnTo>
                    <a:pt x="234" y="347"/>
                  </a:lnTo>
                  <a:lnTo>
                    <a:pt x="262" y="309"/>
                  </a:lnTo>
                  <a:lnTo>
                    <a:pt x="266" y="320"/>
                  </a:lnTo>
                  <a:lnTo>
                    <a:pt x="290" y="340"/>
                  </a:lnTo>
                  <a:lnTo>
                    <a:pt x="347" y="380"/>
                  </a:lnTo>
                  <a:lnTo>
                    <a:pt x="363" y="388"/>
                  </a:lnTo>
                  <a:lnTo>
                    <a:pt x="372" y="386"/>
                  </a:lnTo>
                  <a:lnTo>
                    <a:pt x="393" y="362"/>
                  </a:lnTo>
                  <a:lnTo>
                    <a:pt x="411" y="340"/>
                  </a:lnTo>
                  <a:lnTo>
                    <a:pt x="415" y="327"/>
                  </a:lnTo>
                  <a:lnTo>
                    <a:pt x="418" y="340"/>
                  </a:lnTo>
                  <a:lnTo>
                    <a:pt x="419" y="355"/>
                  </a:lnTo>
                  <a:lnTo>
                    <a:pt x="423" y="379"/>
                  </a:lnTo>
                  <a:lnTo>
                    <a:pt x="422" y="419"/>
                  </a:lnTo>
                  <a:lnTo>
                    <a:pt x="423" y="479"/>
                  </a:lnTo>
                  <a:lnTo>
                    <a:pt x="419" y="57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434609" y="3994926"/>
              <a:ext cx="555068" cy="1882346"/>
            </a:xfrm>
            <a:custGeom>
              <a:avLst/>
              <a:gdLst>
                <a:gd name="T0" fmla="*/ 638 w 749"/>
                <a:gd name="T1" fmla="*/ 2305 h 2540"/>
                <a:gd name="T2" fmla="*/ 606 w 749"/>
                <a:gd name="T3" fmla="*/ 2182 h 2540"/>
                <a:gd name="T4" fmla="*/ 581 w 749"/>
                <a:gd name="T5" fmla="*/ 1812 h 2540"/>
                <a:gd name="T6" fmla="*/ 589 w 749"/>
                <a:gd name="T7" fmla="*/ 1378 h 2540"/>
                <a:gd name="T8" fmla="*/ 607 w 749"/>
                <a:gd name="T9" fmla="*/ 1356 h 2540"/>
                <a:gd name="T10" fmla="*/ 611 w 749"/>
                <a:gd name="T11" fmla="*/ 1406 h 2540"/>
                <a:gd name="T12" fmla="*/ 632 w 749"/>
                <a:gd name="T13" fmla="*/ 1425 h 2540"/>
                <a:gd name="T14" fmla="*/ 660 w 749"/>
                <a:gd name="T15" fmla="*/ 1425 h 2540"/>
                <a:gd name="T16" fmla="*/ 678 w 749"/>
                <a:gd name="T17" fmla="*/ 1393 h 2540"/>
                <a:gd name="T18" fmla="*/ 697 w 749"/>
                <a:gd name="T19" fmla="*/ 1356 h 2540"/>
                <a:gd name="T20" fmla="*/ 688 w 749"/>
                <a:gd name="T21" fmla="*/ 1285 h 2540"/>
                <a:gd name="T22" fmla="*/ 700 w 749"/>
                <a:gd name="T23" fmla="*/ 1261 h 2540"/>
                <a:gd name="T24" fmla="*/ 656 w 749"/>
                <a:gd name="T25" fmla="*/ 735 h 2540"/>
                <a:gd name="T26" fmla="*/ 610 w 749"/>
                <a:gd name="T27" fmla="*/ 437 h 2540"/>
                <a:gd name="T28" fmla="*/ 454 w 749"/>
                <a:gd name="T29" fmla="*/ 381 h 2540"/>
                <a:gd name="T30" fmla="*/ 416 w 749"/>
                <a:gd name="T31" fmla="*/ 324 h 2540"/>
                <a:gd name="T32" fmla="*/ 440 w 749"/>
                <a:gd name="T33" fmla="*/ 246 h 2540"/>
                <a:gd name="T34" fmla="*/ 472 w 749"/>
                <a:gd name="T35" fmla="*/ 202 h 2540"/>
                <a:gd name="T36" fmla="*/ 455 w 749"/>
                <a:gd name="T37" fmla="*/ 182 h 2540"/>
                <a:gd name="T38" fmla="*/ 459 w 749"/>
                <a:gd name="T39" fmla="*/ 157 h 2540"/>
                <a:gd name="T40" fmla="*/ 419 w 749"/>
                <a:gd name="T41" fmla="*/ 25 h 2540"/>
                <a:gd name="T42" fmla="*/ 320 w 749"/>
                <a:gd name="T43" fmla="*/ 8 h 2540"/>
                <a:gd name="T44" fmla="*/ 242 w 749"/>
                <a:gd name="T45" fmla="*/ 75 h 2540"/>
                <a:gd name="T46" fmla="*/ 224 w 749"/>
                <a:gd name="T47" fmla="*/ 157 h 2540"/>
                <a:gd name="T48" fmla="*/ 234 w 749"/>
                <a:gd name="T49" fmla="*/ 219 h 2540"/>
                <a:gd name="T50" fmla="*/ 263 w 749"/>
                <a:gd name="T51" fmla="*/ 299 h 2540"/>
                <a:gd name="T52" fmla="*/ 212 w 749"/>
                <a:gd name="T53" fmla="*/ 372 h 2540"/>
                <a:gd name="T54" fmla="*/ 50 w 749"/>
                <a:gd name="T55" fmla="*/ 447 h 2540"/>
                <a:gd name="T56" fmla="*/ 14 w 749"/>
                <a:gd name="T57" fmla="*/ 692 h 2540"/>
                <a:gd name="T58" fmla="*/ 7 w 749"/>
                <a:gd name="T59" fmla="*/ 1173 h 2540"/>
                <a:gd name="T60" fmla="*/ 28 w 749"/>
                <a:gd name="T61" fmla="*/ 1356 h 2540"/>
                <a:gd name="T62" fmla="*/ 46 w 749"/>
                <a:gd name="T63" fmla="*/ 1447 h 2540"/>
                <a:gd name="T64" fmla="*/ 96 w 749"/>
                <a:gd name="T65" fmla="*/ 1500 h 2540"/>
                <a:gd name="T66" fmla="*/ 104 w 749"/>
                <a:gd name="T67" fmla="*/ 1648 h 2540"/>
                <a:gd name="T68" fmla="*/ 95 w 749"/>
                <a:gd name="T69" fmla="*/ 2270 h 2540"/>
                <a:gd name="T70" fmla="*/ 72 w 749"/>
                <a:gd name="T71" fmla="*/ 2352 h 2540"/>
                <a:gd name="T72" fmla="*/ 56 w 749"/>
                <a:gd name="T73" fmla="*/ 2433 h 2540"/>
                <a:gd name="T74" fmla="*/ 54 w 749"/>
                <a:gd name="T75" fmla="*/ 2526 h 2540"/>
                <a:gd name="T76" fmla="*/ 142 w 749"/>
                <a:gd name="T77" fmla="*/ 2529 h 2540"/>
                <a:gd name="T78" fmla="*/ 167 w 749"/>
                <a:gd name="T79" fmla="*/ 2441 h 2540"/>
                <a:gd name="T80" fmla="*/ 188 w 749"/>
                <a:gd name="T81" fmla="*/ 2372 h 2540"/>
                <a:gd name="T82" fmla="*/ 199 w 749"/>
                <a:gd name="T83" fmla="*/ 2260 h 2540"/>
                <a:gd name="T84" fmla="*/ 262 w 749"/>
                <a:gd name="T85" fmla="*/ 2013 h 2540"/>
                <a:gd name="T86" fmla="*/ 331 w 749"/>
                <a:gd name="T87" fmla="*/ 1520 h 2540"/>
                <a:gd name="T88" fmla="*/ 386 w 749"/>
                <a:gd name="T89" fmla="*/ 1538 h 2540"/>
                <a:gd name="T90" fmla="*/ 439 w 749"/>
                <a:gd name="T91" fmla="*/ 2195 h 2540"/>
                <a:gd name="T92" fmla="*/ 476 w 749"/>
                <a:gd name="T93" fmla="*/ 2334 h 2540"/>
                <a:gd name="T94" fmla="*/ 535 w 749"/>
                <a:gd name="T95" fmla="*/ 2342 h 2540"/>
                <a:gd name="T96" fmla="*/ 629 w 749"/>
                <a:gd name="T97" fmla="*/ 2406 h 2540"/>
                <a:gd name="T98" fmla="*/ 749 w 749"/>
                <a:gd name="T99" fmla="*/ 2387 h 2540"/>
                <a:gd name="T100" fmla="*/ 394 w 749"/>
                <a:gd name="T101" fmla="*/ 585 h 2540"/>
                <a:gd name="T102" fmla="*/ 388 w 749"/>
                <a:gd name="T103" fmla="*/ 501 h 2540"/>
                <a:gd name="T104" fmla="*/ 391 w 749"/>
                <a:gd name="T105" fmla="*/ 409 h 2540"/>
                <a:gd name="T106" fmla="*/ 349 w 749"/>
                <a:gd name="T107" fmla="*/ 404 h 2540"/>
                <a:gd name="T108" fmla="*/ 349 w 749"/>
                <a:gd name="T109" fmla="*/ 487 h 2540"/>
                <a:gd name="T110" fmla="*/ 267 w 749"/>
                <a:gd name="T111" fmla="*/ 431 h 2540"/>
                <a:gd name="T112" fmla="*/ 290 w 749"/>
                <a:gd name="T113" fmla="*/ 340 h 2540"/>
                <a:gd name="T114" fmla="*/ 393 w 749"/>
                <a:gd name="T115" fmla="*/ 362 h 2540"/>
                <a:gd name="T116" fmla="*/ 419 w 749"/>
                <a:gd name="T117" fmla="*/ 355 h 2540"/>
                <a:gd name="T118" fmla="*/ 419 w 749"/>
                <a:gd name="T119" fmla="*/ 572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2540">
                  <a:moveTo>
                    <a:pt x="749" y="2387"/>
                  </a:moveTo>
                  <a:lnTo>
                    <a:pt x="738" y="2376"/>
                  </a:lnTo>
                  <a:lnTo>
                    <a:pt x="671" y="2321"/>
                  </a:lnTo>
                  <a:lnTo>
                    <a:pt x="638" y="2305"/>
                  </a:lnTo>
                  <a:lnTo>
                    <a:pt x="625" y="2281"/>
                  </a:lnTo>
                  <a:lnTo>
                    <a:pt x="621" y="2263"/>
                  </a:lnTo>
                  <a:lnTo>
                    <a:pt x="620" y="2217"/>
                  </a:lnTo>
                  <a:lnTo>
                    <a:pt x="606" y="2182"/>
                  </a:lnTo>
                  <a:lnTo>
                    <a:pt x="581" y="2120"/>
                  </a:lnTo>
                  <a:lnTo>
                    <a:pt x="581" y="2022"/>
                  </a:lnTo>
                  <a:lnTo>
                    <a:pt x="581" y="1918"/>
                  </a:lnTo>
                  <a:lnTo>
                    <a:pt x="581" y="1812"/>
                  </a:lnTo>
                  <a:lnTo>
                    <a:pt x="578" y="1706"/>
                  </a:lnTo>
                  <a:lnTo>
                    <a:pt x="583" y="1589"/>
                  </a:lnTo>
                  <a:lnTo>
                    <a:pt x="589" y="1440"/>
                  </a:lnTo>
                  <a:lnTo>
                    <a:pt x="589" y="1378"/>
                  </a:lnTo>
                  <a:lnTo>
                    <a:pt x="592" y="1370"/>
                  </a:lnTo>
                  <a:lnTo>
                    <a:pt x="601" y="1363"/>
                  </a:lnTo>
                  <a:lnTo>
                    <a:pt x="604" y="1346"/>
                  </a:lnTo>
                  <a:lnTo>
                    <a:pt x="607" y="1356"/>
                  </a:lnTo>
                  <a:lnTo>
                    <a:pt x="607" y="1367"/>
                  </a:lnTo>
                  <a:lnTo>
                    <a:pt x="607" y="1379"/>
                  </a:lnTo>
                  <a:lnTo>
                    <a:pt x="608" y="1393"/>
                  </a:lnTo>
                  <a:lnTo>
                    <a:pt x="611" y="1406"/>
                  </a:lnTo>
                  <a:lnTo>
                    <a:pt x="615" y="1411"/>
                  </a:lnTo>
                  <a:lnTo>
                    <a:pt x="618" y="1414"/>
                  </a:lnTo>
                  <a:lnTo>
                    <a:pt x="624" y="1420"/>
                  </a:lnTo>
                  <a:lnTo>
                    <a:pt x="632" y="1425"/>
                  </a:lnTo>
                  <a:lnTo>
                    <a:pt x="642" y="1431"/>
                  </a:lnTo>
                  <a:lnTo>
                    <a:pt x="649" y="1431"/>
                  </a:lnTo>
                  <a:lnTo>
                    <a:pt x="656" y="1429"/>
                  </a:lnTo>
                  <a:lnTo>
                    <a:pt x="660" y="1425"/>
                  </a:lnTo>
                  <a:lnTo>
                    <a:pt x="663" y="1418"/>
                  </a:lnTo>
                  <a:lnTo>
                    <a:pt x="668" y="1410"/>
                  </a:lnTo>
                  <a:lnTo>
                    <a:pt x="671" y="1403"/>
                  </a:lnTo>
                  <a:lnTo>
                    <a:pt x="678" y="1393"/>
                  </a:lnTo>
                  <a:lnTo>
                    <a:pt x="684" y="1386"/>
                  </a:lnTo>
                  <a:lnTo>
                    <a:pt x="691" y="1376"/>
                  </a:lnTo>
                  <a:lnTo>
                    <a:pt x="697" y="1363"/>
                  </a:lnTo>
                  <a:lnTo>
                    <a:pt x="697" y="1356"/>
                  </a:lnTo>
                  <a:lnTo>
                    <a:pt x="695" y="1344"/>
                  </a:lnTo>
                  <a:lnTo>
                    <a:pt x="693" y="1332"/>
                  </a:lnTo>
                  <a:lnTo>
                    <a:pt x="686" y="1294"/>
                  </a:lnTo>
                  <a:lnTo>
                    <a:pt x="688" y="1285"/>
                  </a:lnTo>
                  <a:lnTo>
                    <a:pt x="691" y="1283"/>
                  </a:lnTo>
                  <a:lnTo>
                    <a:pt x="703" y="1283"/>
                  </a:lnTo>
                  <a:lnTo>
                    <a:pt x="704" y="1275"/>
                  </a:lnTo>
                  <a:lnTo>
                    <a:pt x="700" y="1261"/>
                  </a:lnTo>
                  <a:lnTo>
                    <a:pt x="702" y="1214"/>
                  </a:lnTo>
                  <a:lnTo>
                    <a:pt x="692" y="1076"/>
                  </a:lnTo>
                  <a:lnTo>
                    <a:pt x="675" y="939"/>
                  </a:lnTo>
                  <a:lnTo>
                    <a:pt x="656" y="735"/>
                  </a:lnTo>
                  <a:lnTo>
                    <a:pt x="633" y="525"/>
                  </a:lnTo>
                  <a:lnTo>
                    <a:pt x="629" y="463"/>
                  </a:lnTo>
                  <a:lnTo>
                    <a:pt x="617" y="437"/>
                  </a:lnTo>
                  <a:lnTo>
                    <a:pt x="610" y="437"/>
                  </a:lnTo>
                  <a:lnTo>
                    <a:pt x="600" y="430"/>
                  </a:lnTo>
                  <a:lnTo>
                    <a:pt x="562" y="415"/>
                  </a:lnTo>
                  <a:lnTo>
                    <a:pt x="515" y="398"/>
                  </a:lnTo>
                  <a:lnTo>
                    <a:pt x="454" y="381"/>
                  </a:lnTo>
                  <a:lnTo>
                    <a:pt x="444" y="377"/>
                  </a:lnTo>
                  <a:lnTo>
                    <a:pt x="427" y="362"/>
                  </a:lnTo>
                  <a:lnTo>
                    <a:pt x="420" y="347"/>
                  </a:lnTo>
                  <a:lnTo>
                    <a:pt x="416" y="324"/>
                  </a:lnTo>
                  <a:lnTo>
                    <a:pt x="419" y="283"/>
                  </a:lnTo>
                  <a:lnTo>
                    <a:pt x="429" y="271"/>
                  </a:lnTo>
                  <a:lnTo>
                    <a:pt x="436" y="246"/>
                  </a:lnTo>
                  <a:lnTo>
                    <a:pt x="440" y="246"/>
                  </a:lnTo>
                  <a:lnTo>
                    <a:pt x="446" y="246"/>
                  </a:lnTo>
                  <a:lnTo>
                    <a:pt x="451" y="242"/>
                  </a:lnTo>
                  <a:lnTo>
                    <a:pt x="461" y="227"/>
                  </a:lnTo>
                  <a:lnTo>
                    <a:pt x="472" y="202"/>
                  </a:lnTo>
                  <a:lnTo>
                    <a:pt x="473" y="191"/>
                  </a:lnTo>
                  <a:lnTo>
                    <a:pt x="465" y="184"/>
                  </a:lnTo>
                  <a:lnTo>
                    <a:pt x="455" y="186"/>
                  </a:lnTo>
                  <a:lnTo>
                    <a:pt x="455" y="182"/>
                  </a:lnTo>
                  <a:lnTo>
                    <a:pt x="455" y="182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9" y="157"/>
                  </a:lnTo>
                  <a:lnTo>
                    <a:pt x="462" y="128"/>
                  </a:lnTo>
                  <a:lnTo>
                    <a:pt x="458" y="92"/>
                  </a:lnTo>
                  <a:lnTo>
                    <a:pt x="436" y="49"/>
                  </a:lnTo>
                  <a:lnTo>
                    <a:pt x="419" y="25"/>
                  </a:lnTo>
                  <a:lnTo>
                    <a:pt x="398" y="6"/>
                  </a:lnTo>
                  <a:lnTo>
                    <a:pt x="373" y="0"/>
                  </a:lnTo>
                  <a:lnTo>
                    <a:pt x="349" y="0"/>
                  </a:lnTo>
                  <a:lnTo>
                    <a:pt x="320" y="8"/>
                  </a:lnTo>
                  <a:lnTo>
                    <a:pt x="288" y="24"/>
                  </a:lnTo>
                  <a:lnTo>
                    <a:pt x="266" y="40"/>
                  </a:lnTo>
                  <a:lnTo>
                    <a:pt x="252" y="58"/>
                  </a:lnTo>
                  <a:lnTo>
                    <a:pt x="242" y="75"/>
                  </a:lnTo>
                  <a:lnTo>
                    <a:pt x="234" y="111"/>
                  </a:lnTo>
                  <a:lnTo>
                    <a:pt x="235" y="156"/>
                  </a:lnTo>
                  <a:lnTo>
                    <a:pt x="231" y="154"/>
                  </a:lnTo>
                  <a:lnTo>
                    <a:pt x="224" y="157"/>
                  </a:lnTo>
                  <a:lnTo>
                    <a:pt x="219" y="166"/>
                  </a:lnTo>
                  <a:lnTo>
                    <a:pt x="219" y="177"/>
                  </a:lnTo>
                  <a:lnTo>
                    <a:pt x="227" y="205"/>
                  </a:lnTo>
                  <a:lnTo>
                    <a:pt x="234" y="219"/>
                  </a:lnTo>
                  <a:lnTo>
                    <a:pt x="249" y="230"/>
                  </a:lnTo>
                  <a:lnTo>
                    <a:pt x="258" y="242"/>
                  </a:lnTo>
                  <a:lnTo>
                    <a:pt x="262" y="270"/>
                  </a:lnTo>
                  <a:lnTo>
                    <a:pt x="263" y="299"/>
                  </a:lnTo>
                  <a:lnTo>
                    <a:pt x="253" y="315"/>
                  </a:lnTo>
                  <a:lnTo>
                    <a:pt x="235" y="338"/>
                  </a:lnTo>
                  <a:lnTo>
                    <a:pt x="226" y="352"/>
                  </a:lnTo>
                  <a:lnTo>
                    <a:pt x="212" y="372"/>
                  </a:lnTo>
                  <a:lnTo>
                    <a:pt x="191" y="397"/>
                  </a:lnTo>
                  <a:lnTo>
                    <a:pt x="135" y="413"/>
                  </a:lnTo>
                  <a:lnTo>
                    <a:pt x="88" y="430"/>
                  </a:lnTo>
                  <a:lnTo>
                    <a:pt x="50" y="447"/>
                  </a:lnTo>
                  <a:lnTo>
                    <a:pt x="18" y="465"/>
                  </a:lnTo>
                  <a:lnTo>
                    <a:pt x="8" y="504"/>
                  </a:lnTo>
                  <a:lnTo>
                    <a:pt x="3" y="607"/>
                  </a:lnTo>
                  <a:lnTo>
                    <a:pt x="14" y="692"/>
                  </a:lnTo>
                  <a:lnTo>
                    <a:pt x="7" y="841"/>
                  </a:lnTo>
                  <a:lnTo>
                    <a:pt x="3" y="1002"/>
                  </a:lnTo>
                  <a:lnTo>
                    <a:pt x="0" y="1084"/>
                  </a:lnTo>
                  <a:lnTo>
                    <a:pt x="7" y="1173"/>
                  </a:lnTo>
                  <a:lnTo>
                    <a:pt x="10" y="1239"/>
                  </a:lnTo>
                  <a:lnTo>
                    <a:pt x="13" y="1303"/>
                  </a:lnTo>
                  <a:lnTo>
                    <a:pt x="15" y="1346"/>
                  </a:lnTo>
                  <a:lnTo>
                    <a:pt x="28" y="1356"/>
                  </a:lnTo>
                  <a:lnTo>
                    <a:pt x="28" y="1368"/>
                  </a:lnTo>
                  <a:lnTo>
                    <a:pt x="31" y="1390"/>
                  </a:lnTo>
                  <a:lnTo>
                    <a:pt x="33" y="1422"/>
                  </a:lnTo>
                  <a:lnTo>
                    <a:pt x="46" y="1447"/>
                  </a:lnTo>
                  <a:lnTo>
                    <a:pt x="61" y="1481"/>
                  </a:lnTo>
                  <a:lnTo>
                    <a:pt x="75" y="1491"/>
                  </a:lnTo>
                  <a:lnTo>
                    <a:pt x="85" y="1499"/>
                  </a:lnTo>
                  <a:lnTo>
                    <a:pt x="96" y="1500"/>
                  </a:lnTo>
                  <a:lnTo>
                    <a:pt x="106" y="1499"/>
                  </a:lnTo>
                  <a:lnTo>
                    <a:pt x="114" y="1498"/>
                  </a:lnTo>
                  <a:lnTo>
                    <a:pt x="114" y="1553"/>
                  </a:lnTo>
                  <a:lnTo>
                    <a:pt x="104" y="1648"/>
                  </a:lnTo>
                  <a:lnTo>
                    <a:pt x="82" y="1937"/>
                  </a:lnTo>
                  <a:lnTo>
                    <a:pt x="84" y="2103"/>
                  </a:lnTo>
                  <a:lnTo>
                    <a:pt x="99" y="2195"/>
                  </a:lnTo>
                  <a:lnTo>
                    <a:pt x="95" y="2270"/>
                  </a:lnTo>
                  <a:lnTo>
                    <a:pt x="61" y="2302"/>
                  </a:lnTo>
                  <a:lnTo>
                    <a:pt x="67" y="2317"/>
                  </a:lnTo>
                  <a:lnTo>
                    <a:pt x="68" y="2333"/>
                  </a:lnTo>
                  <a:lnTo>
                    <a:pt x="72" y="2352"/>
                  </a:lnTo>
                  <a:lnTo>
                    <a:pt x="81" y="2358"/>
                  </a:lnTo>
                  <a:lnTo>
                    <a:pt x="81" y="2369"/>
                  </a:lnTo>
                  <a:lnTo>
                    <a:pt x="74" y="2397"/>
                  </a:lnTo>
                  <a:lnTo>
                    <a:pt x="56" y="2433"/>
                  </a:lnTo>
                  <a:lnTo>
                    <a:pt x="42" y="2455"/>
                  </a:lnTo>
                  <a:lnTo>
                    <a:pt x="36" y="2490"/>
                  </a:lnTo>
                  <a:lnTo>
                    <a:pt x="45" y="2516"/>
                  </a:lnTo>
                  <a:lnTo>
                    <a:pt x="54" y="2526"/>
                  </a:lnTo>
                  <a:lnTo>
                    <a:pt x="68" y="2536"/>
                  </a:lnTo>
                  <a:lnTo>
                    <a:pt x="85" y="2540"/>
                  </a:lnTo>
                  <a:lnTo>
                    <a:pt x="117" y="2537"/>
                  </a:lnTo>
                  <a:lnTo>
                    <a:pt x="142" y="2529"/>
                  </a:lnTo>
                  <a:lnTo>
                    <a:pt x="161" y="2514"/>
                  </a:lnTo>
                  <a:lnTo>
                    <a:pt x="167" y="2493"/>
                  </a:lnTo>
                  <a:lnTo>
                    <a:pt x="167" y="2459"/>
                  </a:lnTo>
                  <a:lnTo>
                    <a:pt x="167" y="2441"/>
                  </a:lnTo>
                  <a:lnTo>
                    <a:pt x="174" y="2423"/>
                  </a:lnTo>
                  <a:lnTo>
                    <a:pt x="185" y="2406"/>
                  </a:lnTo>
                  <a:lnTo>
                    <a:pt x="189" y="2394"/>
                  </a:lnTo>
                  <a:lnTo>
                    <a:pt x="188" y="2372"/>
                  </a:lnTo>
                  <a:lnTo>
                    <a:pt x="191" y="2352"/>
                  </a:lnTo>
                  <a:lnTo>
                    <a:pt x="203" y="2338"/>
                  </a:lnTo>
                  <a:lnTo>
                    <a:pt x="209" y="2289"/>
                  </a:lnTo>
                  <a:lnTo>
                    <a:pt x="199" y="2260"/>
                  </a:lnTo>
                  <a:lnTo>
                    <a:pt x="198" y="2230"/>
                  </a:lnTo>
                  <a:lnTo>
                    <a:pt x="207" y="2207"/>
                  </a:lnTo>
                  <a:lnTo>
                    <a:pt x="232" y="2145"/>
                  </a:lnTo>
                  <a:lnTo>
                    <a:pt x="262" y="2013"/>
                  </a:lnTo>
                  <a:lnTo>
                    <a:pt x="287" y="1882"/>
                  </a:lnTo>
                  <a:lnTo>
                    <a:pt x="298" y="1776"/>
                  </a:lnTo>
                  <a:lnTo>
                    <a:pt x="309" y="1651"/>
                  </a:lnTo>
                  <a:lnTo>
                    <a:pt x="331" y="1520"/>
                  </a:lnTo>
                  <a:lnTo>
                    <a:pt x="354" y="1449"/>
                  </a:lnTo>
                  <a:lnTo>
                    <a:pt x="366" y="1432"/>
                  </a:lnTo>
                  <a:lnTo>
                    <a:pt x="377" y="1447"/>
                  </a:lnTo>
                  <a:lnTo>
                    <a:pt x="386" y="1538"/>
                  </a:lnTo>
                  <a:lnTo>
                    <a:pt x="415" y="1791"/>
                  </a:lnTo>
                  <a:lnTo>
                    <a:pt x="429" y="1972"/>
                  </a:lnTo>
                  <a:lnTo>
                    <a:pt x="440" y="2092"/>
                  </a:lnTo>
                  <a:lnTo>
                    <a:pt x="439" y="2195"/>
                  </a:lnTo>
                  <a:lnTo>
                    <a:pt x="465" y="2292"/>
                  </a:lnTo>
                  <a:lnTo>
                    <a:pt x="466" y="2305"/>
                  </a:lnTo>
                  <a:lnTo>
                    <a:pt x="466" y="2326"/>
                  </a:lnTo>
                  <a:lnTo>
                    <a:pt x="476" y="2334"/>
                  </a:lnTo>
                  <a:lnTo>
                    <a:pt x="497" y="2344"/>
                  </a:lnTo>
                  <a:lnTo>
                    <a:pt x="517" y="2354"/>
                  </a:lnTo>
                  <a:lnTo>
                    <a:pt x="530" y="2355"/>
                  </a:lnTo>
                  <a:lnTo>
                    <a:pt x="535" y="2342"/>
                  </a:lnTo>
                  <a:lnTo>
                    <a:pt x="549" y="2351"/>
                  </a:lnTo>
                  <a:lnTo>
                    <a:pt x="574" y="2370"/>
                  </a:lnTo>
                  <a:lnTo>
                    <a:pt x="601" y="2392"/>
                  </a:lnTo>
                  <a:lnTo>
                    <a:pt x="629" y="2406"/>
                  </a:lnTo>
                  <a:lnTo>
                    <a:pt x="675" y="2422"/>
                  </a:lnTo>
                  <a:lnTo>
                    <a:pt x="731" y="2416"/>
                  </a:lnTo>
                  <a:lnTo>
                    <a:pt x="749" y="2398"/>
                  </a:lnTo>
                  <a:lnTo>
                    <a:pt x="749" y="2387"/>
                  </a:lnTo>
                  <a:close/>
                  <a:moveTo>
                    <a:pt x="419" y="572"/>
                  </a:moveTo>
                  <a:lnTo>
                    <a:pt x="394" y="736"/>
                  </a:lnTo>
                  <a:lnTo>
                    <a:pt x="393" y="678"/>
                  </a:lnTo>
                  <a:lnTo>
                    <a:pt x="394" y="585"/>
                  </a:lnTo>
                  <a:lnTo>
                    <a:pt x="391" y="566"/>
                  </a:lnTo>
                  <a:lnTo>
                    <a:pt x="391" y="537"/>
                  </a:lnTo>
                  <a:lnTo>
                    <a:pt x="390" y="519"/>
                  </a:lnTo>
                  <a:lnTo>
                    <a:pt x="388" y="501"/>
                  </a:lnTo>
                  <a:lnTo>
                    <a:pt x="380" y="482"/>
                  </a:lnTo>
                  <a:lnTo>
                    <a:pt x="376" y="463"/>
                  </a:lnTo>
                  <a:lnTo>
                    <a:pt x="377" y="440"/>
                  </a:lnTo>
                  <a:lnTo>
                    <a:pt x="391" y="409"/>
                  </a:lnTo>
                  <a:lnTo>
                    <a:pt x="386" y="401"/>
                  </a:lnTo>
                  <a:lnTo>
                    <a:pt x="376" y="402"/>
                  </a:lnTo>
                  <a:lnTo>
                    <a:pt x="361" y="404"/>
                  </a:lnTo>
                  <a:lnTo>
                    <a:pt x="349" y="404"/>
                  </a:lnTo>
                  <a:lnTo>
                    <a:pt x="337" y="437"/>
                  </a:lnTo>
                  <a:lnTo>
                    <a:pt x="347" y="454"/>
                  </a:lnTo>
                  <a:lnTo>
                    <a:pt x="352" y="473"/>
                  </a:lnTo>
                  <a:lnTo>
                    <a:pt x="349" y="487"/>
                  </a:lnTo>
                  <a:lnTo>
                    <a:pt x="341" y="509"/>
                  </a:lnTo>
                  <a:lnTo>
                    <a:pt x="336" y="586"/>
                  </a:lnTo>
                  <a:lnTo>
                    <a:pt x="299" y="504"/>
                  </a:lnTo>
                  <a:lnTo>
                    <a:pt x="267" y="431"/>
                  </a:lnTo>
                  <a:lnTo>
                    <a:pt x="234" y="347"/>
                  </a:lnTo>
                  <a:lnTo>
                    <a:pt x="262" y="309"/>
                  </a:lnTo>
                  <a:lnTo>
                    <a:pt x="266" y="320"/>
                  </a:lnTo>
                  <a:lnTo>
                    <a:pt x="290" y="340"/>
                  </a:lnTo>
                  <a:lnTo>
                    <a:pt x="347" y="380"/>
                  </a:lnTo>
                  <a:lnTo>
                    <a:pt x="363" y="388"/>
                  </a:lnTo>
                  <a:lnTo>
                    <a:pt x="372" y="386"/>
                  </a:lnTo>
                  <a:lnTo>
                    <a:pt x="393" y="362"/>
                  </a:lnTo>
                  <a:lnTo>
                    <a:pt x="411" y="340"/>
                  </a:lnTo>
                  <a:lnTo>
                    <a:pt x="415" y="327"/>
                  </a:lnTo>
                  <a:lnTo>
                    <a:pt x="418" y="340"/>
                  </a:lnTo>
                  <a:lnTo>
                    <a:pt x="419" y="355"/>
                  </a:lnTo>
                  <a:lnTo>
                    <a:pt x="423" y="379"/>
                  </a:lnTo>
                  <a:lnTo>
                    <a:pt x="422" y="419"/>
                  </a:lnTo>
                  <a:lnTo>
                    <a:pt x="423" y="479"/>
                  </a:lnTo>
                  <a:lnTo>
                    <a:pt x="419" y="57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 flipH="1">
              <a:off x="6175678" y="3994926"/>
              <a:ext cx="555068" cy="1882346"/>
            </a:xfrm>
            <a:custGeom>
              <a:avLst/>
              <a:gdLst>
                <a:gd name="T0" fmla="*/ 638 w 749"/>
                <a:gd name="T1" fmla="*/ 2305 h 2540"/>
                <a:gd name="T2" fmla="*/ 606 w 749"/>
                <a:gd name="T3" fmla="*/ 2182 h 2540"/>
                <a:gd name="T4" fmla="*/ 581 w 749"/>
                <a:gd name="T5" fmla="*/ 1812 h 2540"/>
                <a:gd name="T6" fmla="*/ 589 w 749"/>
                <a:gd name="T7" fmla="*/ 1378 h 2540"/>
                <a:gd name="T8" fmla="*/ 607 w 749"/>
                <a:gd name="T9" fmla="*/ 1356 h 2540"/>
                <a:gd name="T10" fmla="*/ 611 w 749"/>
                <a:gd name="T11" fmla="*/ 1406 h 2540"/>
                <a:gd name="T12" fmla="*/ 632 w 749"/>
                <a:gd name="T13" fmla="*/ 1425 h 2540"/>
                <a:gd name="T14" fmla="*/ 660 w 749"/>
                <a:gd name="T15" fmla="*/ 1425 h 2540"/>
                <a:gd name="T16" fmla="*/ 678 w 749"/>
                <a:gd name="T17" fmla="*/ 1393 h 2540"/>
                <a:gd name="T18" fmla="*/ 697 w 749"/>
                <a:gd name="T19" fmla="*/ 1356 h 2540"/>
                <a:gd name="T20" fmla="*/ 688 w 749"/>
                <a:gd name="T21" fmla="*/ 1285 h 2540"/>
                <a:gd name="T22" fmla="*/ 700 w 749"/>
                <a:gd name="T23" fmla="*/ 1261 h 2540"/>
                <a:gd name="T24" fmla="*/ 656 w 749"/>
                <a:gd name="T25" fmla="*/ 735 h 2540"/>
                <a:gd name="T26" fmla="*/ 610 w 749"/>
                <a:gd name="T27" fmla="*/ 437 h 2540"/>
                <a:gd name="T28" fmla="*/ 454 w 749"/>
                <a:gd name="T29" fmla="*/ 381 h 2540"/>
                <a:gd name="T30" fmla="*/ 416 w 749"/>
                <a:gd name="T31" fmla="*/ 324 h 2540"/>
                <a:gd name="T32" fmla="*/ 440 w 749"/>
                <a:gd name="T33" fmla="*/ 246 h 2540"/>
                <a:gd name="T34" fmla="*/ 472 w 749"/>
                <a:gd name="T35" fmla="*/ 202 h 2540"/>
                <a:gd name="T36" fmla="*/ 455 w 749"/>
                <a:gd name="T37" fmla="*/ 182 h 2540"/>
                <a:gd name="T38" fmla="*/ 459 w 749"/>
                <a:gd name="T39" fmla="*/ 157 h 2540"/>
                <a:gd name="T40" fmla="*/ 419 w 749"/>
                <a:gd name="T41" fmla="*/ 25 h 2540"/>
                <a:gd name="T42" fmla="*/ 320 w 749"/>
                <a:gd name="T43" fmla="*/ 8 h 2540"/>
                <a:gd name="T44" fmla="*/ 242 w 749"/>
                <a:gd name="T45" fmla="*/ 75 h 2540"/>
                <a:gd name="T46" fmla="*/ 224 w 749"/>
                <a:gd name="T47" fmla="*/ 157 h 2540"/>
                <a:gd name="T48" fmla="*/ 234 w 749"/>
                <a:gd name="T49" fmla="*/ 219 h 2540"/>
                <a:gd name="T50" fmla="*/ 263 w 749"/>
                <a:gd name="T51" fmla="*/ 299 h 2540"/>
                <a:gd name="T52" fmla="*/ 212 w 749"/>
                <a:gd name="T53" fmla="*/ 372 h 2540"/>
                <a:gd name="T54" fmla="*/ 50 w 749"/>
                <a:gd name="T55" fmla="*/ 447 h 2540"/>
                <a:gd name="T56" fmla="*/ 14 w 749"/>
                <a:gd name="T57" fmla="*/ 692 h 2540"/>
                <a:gd name="T58" fmla="*/ 7 w 749"/>
                <a:gd name="T59" fmla="*/ 1173 h 2540"/>
                <a:gd name="T60" fmla="*/ 28 w 749"/>
                <a:gd name="T61" fmla="*/ 1356 h 2540"/>
                <a:gd name="T62" fmla="*/ 46 w 749"/>
                <a:gd name="T63" fmla="*/ 1447 h 2540"/>
                <a:gd name="T64" fmla="*/ 96 w 749"/>
                <a:gd name="T65" fmla="*/ 1500 h 2540"/>
                <a:gd name="T66" fmla="*/ 104 w 749"/>
                <a:gd name="T67" fmla="*/ 1648 h 2540"/>
                <a:gd name="T68" fmla="*/ 95 w 749"/>
                <a:gd name="T69" fmla="*/ 2270 h 2540"/>
                <a:gd name="T70" fmla="*/ 72 w 749"/>
                <a:gd name="T71" fmla="*/ 2352 h 2540"/>
                <a:gd name="T72" fmla="*/ 56 w 749"/>
                <a:gd name="T73" fmla="*/ 2433 h 2540"/>
                <a:gd name="T74" fmla="*/ 54 w 749"/>
                <a:gd name="T75" fmla="*/ 2526 h 2540"/>
                <a:gd name="T76" fmla="*/ 142 w 749"/>
                <a:gd name="T77" fmla="*/ 2529 h 2540"/>
                <a:gd name="T78" fmla="*/ 167 w 749"/>
                <a:gd name="T79" fmla="*/ 2441 h 2540"/>
                <a:gd name="T80" fmla="*/ 188 w 749"/>
                <a:gd name="T81" fmla="*/ 2372 h 2540"/>
                <a:gd name="T82" fmla="*/ 199 w 749"/>
                <a:gd name="T83" fmla="*/ 2260 h 2540"/>
                <a:gd name="T84" fmla="*/ 262 w 749"/>
                <a:gd name="T85" fmla="*/ 2013 h 2540"/>
                <a:gd name="T86" fmla="*/ 331 w 749"/>
                <a:gd name="T87" fmla="*/ 1520 h 2540"/>
                <a:gd name="T88" fmla="*/ 386 w 749"/>
                <a:gd name="T89" fmla="*/ 1538 h 2540"/>
                <a:gd name="T90" fmla="*/ 439 w 749"/>
                <a:gd name="T91" fmla="*/ 2195 h 2540"/>
                <a:gd name="T92" fmla="*/ 476 w 749"/>
                <a:gd name="T93" fmla="*/ 2334 h 2540"/>
                <a:gd name="T94" fmla="*/ 535 w 749"/>
                <a:gd name="T95" fmla="*/ 2342 h 2540"/>
                <a:gd name="T96" fmla="*/ 629 w 749"/>
                <a:gd name="T97" fmla="*/ 2406 h 2540"/>
                <a:gd name="T98" fmla="*/ 749 w 749"/>
                <a:gd name="T99" fmla="*/ 2387 h 2540"/>
                <a:gd name="T100" fmla="*/ 394 w 749"/>
                <a:gd name="T101" fmla="*/ 585 h 2540"/>
                <a:gd name="T102" fmla="*/ 388 w 749"/>
                <a:gd name="T103" fmla="*/ 501 h 2540"/>
                <a:gd name="T104" fmla="*/ 391 w 749"/>
                <a:gd name="T105" fmla="*/ 409 h 2540"/>
                <a:gd name="T106" fmla="*/ 349 w 749"/>
                <a:gd name="T107" fmla="*/ 404 h 2540"/>
                <a:gd name="T108" fmla="*/ 349 w 749"/>
                <a:gd name="T109" fmla="*/ 487 h 2540"/>
                <a:gd name="T110" fmla="*/ 267 w 749"/>
                <a:gd name="T111" fmla="*/ 431 h 2540"/>
                <a:gd name="T112" fmla="*/ 290 w 749"/>
                <a:gd name="T113" fmla="*/ 340 h 2540"/>
                <a:gd name="T114" fmla="*/ 393 w 749"/>
                <a:gd name="T115" fmla="*/ 362 h 2540"/>
                <a:gd name="T116" fmla="*/ 419 w 749"/>
                <a:gd name="T117" fmla="*/ 355 h 2540"/>
                <a:gd name="T118" fmla="*/ 419 w 749"/>
                <a:gd name="T119" fmla="*/ 572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2540">
                  <a:moveTo>
                    <a:pt x="749" y="2387"/>
                  </a:moveTo>
                  <a:lnTo>
                    <a:pt x="738" y="2376"/>
                  </a:lnTo>
                  <a:lnTo>
                    <a:pt x="671" y="2321"/>
                  </a:lnTo>
                  <a:lnTo>
                    <a:pt x="638" y="2305"/>
                  </a:lnTo>
                  <a:lnTo>
                    <a:pt x="625" y="2281"/>
                  </a:lnTo>
                  <a:lnTo>
                    <a:pt x="621" y="2263"/>
                  </a:lnTo>
                  <a:lnTo>
                    <a:pt x="620" y="2217"/>
                  </a:lnTo>
                  <a:lnTo>
                    <a:pt x="606" y="2182"/>
                  </a:lnTo>
                  <a:lnTo>
                    <a:pt x="581" y="2120"/>
                  </a:lnTo>
                  <a:lnTo>
                    <a:pt x="581" y="2022"/>
                  </a:lnTo>
                  <a:lnTo>
                    <a:pt x="581" y="1918"/>
                  </a:lnTo>
                  <a:lnTo>
                    <a:pt x="581" y="1812"/>
                  </a:lnTo>
                  <a:lnTo>
                    <a:pt x="578" y="1706"/>
                  </a:lnTo>
                  <a:lnTo>
                    <a:pt x="583" y="1589"/>
                  </a:lnTo>
                  <a:lnTo>
                    <a:pt x="589" y="1440"/>
                  </a:lnTo>
                  <a:lnTo>
                    <a:pt x="589" y="1378"/>
                  </a:lnTo>
                  <a:lnTo>
                    <a:pt x="592" y="1370"/>
                  </a:lnTo>
                  <a:lnTo>
                    <a:pt x="601" y="1363"/>
                  </a:lnTo>
                  <a:lnTo>
                    <a:pt x="604" y="1346"/>
                  </a:lnTo>
                  <a:lnTo>
                    <a:pt x="607" y="1356"/>
                  </a:lnTo>
                  <a:lnTo>
                    <a:pt x="607" y="1367"/>
                  </a:lnTo>
                  <a:lnTo>
                    <a:pt x="607" y="1379"/>
                  </a:lnTo>
                  <a:lnTo>
                    <a:pt x="608" y="1393"/>
                  </a:lnTo>
                  <a:lnTo>
                    <a:pt x="611" y="1406"/>
                  </a:lnTo>
                  <a:lnTo>
                    <a:pt x="615" y="1411"/>
                  </a:lnTo>
                  <a:lnTo>
                    <a:pt x="618" y="1414"/>
                  </a:lnTo>
                  <a:lnTo>
                    <a:pt x="624" y="1420"/>
                  </a:lnTo>
                  <a:lnTo>
                    <a:pt x="632" y="1425"/>
                  </a:lnTo>
                  <a:lnTo>
                    <a:pt x="642" y="1431"/>
                  </a:lnTo>
                  <a:lnTo>
                    <a:pt x="649" y="1431"/>
                  </a:lnTo>
                  <a:lnTo>
                    <a:pt x="656" y="1429"/>
                  </a:lnTo>
                  <a:lnTo>
                    <a:pt x="660" y="1425"/>
                  </a:lnTo>
                  <a:lnTo>
                    <a:pt x="663" y="1418"/>
                  </a:lnTo>
                  <a:lnTo>
                    <a:pt x="668" y="1410"/>
                  </a:lnTo>
                  <a:lnTo>
                    <a:pt x="671" y="1403"/>
                  </a:lnTo>
                  <a:lnTo>
                    <a:pt x="678" y="1393"/>
                  </a:lnTo>
                  <a:lnTo>
                    <a:pt x="684" y="1386"/>
                  </a:lnTo>
                  <a:lnTo>
                    <a:pt x="691" y="1376"/>
                  </a:lnTo>
                  <a:lnTo>
                    <a:pt x="697" y="1363"/>
                  </a:lnTo>
                  <a:lnTo>
                    <a:pt x="697" y="1356"/>
                  </a:lnTo>
                  <a:lnTo>
                    <a:pt x="695" y="1344"/>
                  </a:lnTo>
                  <a:lnTo>
                    <a:pt x="693" y="1332"/>
                  </a:lnTo>
                  <a:lnTo>
                    <a:pt x="686" y="1294"/>
                  </a:lnTo>
                  <a:lnTo>
                    <a:pt x="688" y="1285"/>
                  </a:lnTo>
                  <a:lnTo>
                    <a:pt x="691" y="1283"/>
                  </a:lnTo>
                  <a:lnTo>
                    <a:pt x="703" y="1283"/>
                  </a:lnTo>
                  <a:lnTo>
                    <a:pt x="704" y="1275"/>
                  </a:lnTo>
                  <a:lnTo>
                    <a:pt x="700" y="1261"/>
                  </a:lnTo>
                  <a:lnTo>
                    <a:pt x="702" y="1214"/>
                  </a:lnTo>
                  <a:lnTo>
                    <a:pt x="692" y="1076"/>
                  </a:lnTo>
                  <a:lnTo>
                    <a:pt x="675" y="939"/>
                  </a:lnTo>
                  <a:lnTo>
                    <a:pt x="656" y="735"/>
                  </a:lnTo>
                  <a:lnTo>
                    <a:pt x="633" y="525"/>
                  </a:lnTo>
                  <a:lnTo>
                    <a:pt x="629" y="463"/>
                  </a:lnTo>
                  <a:lnTo>
                    <a:pt x="617" y="437"/>
                  </a:lnTo>
                  <a:lnTo>
                    <a:pt x="610" y="437"/>
                  </a:lnTo>
                  <a:lnTo>
                    <a:pt x="600" y="430"/>
                  </a:lnTo>
                  <a:lnTo>
                    <a:pt x="562" y="415"/>
                  </a:lnTo>
                  <a:lnTo>
                    <a:pt x="515" y="398"/>
                  </a:lnTo>
                  <a:lnTo>
                    <a:pt x="454" y="381"/>
                  </a:lnTo>
                  <a:lnTo>
                    <a:pt x="444" y="377"/>
                  </a:lnTo>
                  <a:lnTo>
                    <a:pt x="427" y="362"/>
                  </a:lnTo>
                  <a:lnTo>
                    <a:pt x="420" y="347"/>
                  </a:lnTo>
                  <a:lnTo>
                    <a:pt x="416" y="324"/>
                  </a:lnTo>
                  <a:lnTo>
                    <a:pt x="419" y="283"/>
                  </a:lnTo>
                  <a:lnTo>
                    <a:pt x="429" y="271"/>
                  </a:lnTo>
                  <a:lnTo>
                    <a:pt x="436" y="246"/>
                  </a:lnTo>
                  <a:lnTo>
                    <a:pt x="440" y="246"/>
                  </a:lnTo>
                  <a:lnTo>
                    <a:pt x="446" y="246"/>
                  </a:lnTo>
                  <a:lnTo>
                    <a:pt x="451" y="242"/>
                  </a:lnTo>
                  <a:lnTo>
                    <a:pt x="461" y="227"/>
                  </a:lnTo>
                  <a:lnTo>
                    <a:pt x="472" y="202"/>
                  </a:lnTo>
                  <a:lnTo>
                    <a:pt x="473" y="191"/>
                  </a:lnTo>
                  <a:lnTo>
                    <a:pt x="465" y="184"/>
                  </a:lnTo>
                  <a:lnTo>
                    <a:pt x="455" y="186"/>
                  </a:lnTo>
                  <a:lnTo>
                    <a:pt x="455" y="182"/>
                  </a:lnTo>
                  <a:lnTo>
                    <a:pt x="455" y="182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9" y="157"/>
                  </a:lnTo>
                  <a:lnTo>
                    <a:pt x="462" y="128"/>
                  </a:lnTo>
                  <a:lnTo>
                    <a:pt x="458" y="92"/>
                  </a:lnTo>
                  <a:lnTo>
                    <a:pt x="436" y="49"/>
                  </a:lnTo>
                  <a:lnTo>
                    <a:pt x="419" y="25"/>
                  </a:lnTo>
                  <a:lnTo>
                    <a:pt x="398" y="6"/>
                  </a:lnTo>
                  <a:lnTo>
                    <a:pt x="373" y="0"/>
                  </a:lnTo>
                  <a:lnTo>
                    <a:pt x="349" y="0"/>
                  </a:lnTo>
                  <a:lnTo>
                    <a:pt x="320" y="8"/>
                  </a:lnTo>
                  <a:lnTo>
                    <a:pt x="288" y="24"/>
                  </a:lnTo>
                  <a:lnTo>
                    <a:pt x="266" y="40"/>
                  </a:lnTo>
                  <a:lnTo>
                    <a:pt x="252" y="58"/>
                  </a:lnTo>
                  <a:lnTo>
                    <a:pt x="242" y="75"/>
                  </a:lnTo>
                  <a:lnTo>
                    <a:pt x="234" y="111"/>
                  </a:lnTo>
                  <a:lnTo>
                    <a:pt x="235" y="156"/>
                  </a:lnTo>
                  <a:lnTo>
                    <a:pt x="231" y="154"/>
                  </a:lnTo>
                  <a:lnTo>
                    <a:pt x="224" y="157"/>
                  </a:lnTo>
                  <a:lnTo>
                    <a:pt x="219" y="166"/>
                  </a:lnTo>
                  <a:lnTo>
                    <a:pt x="219" y="177"/>
                  </a:lnTo>
                  <a:lnTo>
                    <a:pt x="227" y="205"/>
                  </a:lnTo>
                  <a:lnTo>
                    <a:pt x="234" y="219"/>
                  </a:lnTo>
                  <a:lnTo>
                    <a:pt x="249" y="230"/>
                  </a:lnTo>
                  <a:lnTo>
                    <a:pt x="258" y="242"/>
                  </a:lnTo>
                  <a:lnTo>
                    <a:pt x="262" y="270"/>
                  </a:lnTo>
                  <a:lnTo>
                    <a:pt x="263" y="299"/>
                  </a:lnTo>
                  <a:lnTo>
                    <a:pt x="253" y="315"/>
                  </a:lnTo>
                  <a:lnTo>
                    <a:pt x="235" y="338"/>
                  </a:lnTo>
                  <a:lnTo>
                    <a:pt x="226" y="352"/>
                  </a:lnTo>
                  <a:lnTo>
                    <a:pt x="212" y="372"/>
                  </a:lnTo>
                  <a:lnTo>
                    <a:pt x="191" y="397"/>
                  </a:lnTo>
                  <a:lnTo>
                    <a:pt x="135" y="413"/>
                  </a:lnTo>
                  <a:lnTo>
                    <a:pt x="88" y="430"/>
                  </a:lnTo>
                  <a:lnTo>
                    <a:pt x="50" y="447"/>
                  </a:lnTo>
                  <a:lnTo>
                    <a:pt x="18" y="465"/>
                  </a:lnTo>
                  <a:lnTo>
                    <a:pt x="8" y="504"/>
                  </a:lnTo>
                  <a:lnTo>
                    <a:pt x="3" y="607"/>
                  </a:lnTo>
                  <a:lnTo>
                    <a:pt x="14" y="692"/>
                  </a:lnTo>
                  <a:lnTo>
                    <a:pt x="7" y="841"/>
                  </a:lnTo>
                  <a:lnTo>
                    <a:pt x="3" y="1002"/>
                  </a:lnTo>
                  <a:lnTo>
                    <a:pt x="0" y="1084"/>
                  </a:lnTo>
                  <a:lnTo>
                    <a:pt x="7" y="1173"/>
                  </a:lnTo>
                  <a:lnTo>
                    <a:pt x="10" y="1239"/>
                  </a:lnTo>
                  <a:lnTo>
                    <a:pt x="13" y="1303"/>
                  </a:lnTo>
                  <a:lnTo>
                    <a:pt x="15" y="1346"/>
                  </a:lnTo>
                  <a:lnTo>
                    <a:pt x="28" y="1356"/>
                  </a:lnTo>
                  <a:lnTo>
                    <a:pt x="28" y="1368"/>
                  </a:lnTo>
                  <a:lnTo>
                    <a:pt x="31" y="1390"/>
                  </a:lnTo>
                  <a:lnTo>
                    <a:pt x="33" y="1422"/>
                  </a:lnTo>
                  <a:lnTo>
                    <a:pt x="46" y="1447"/>
                  </a:lnTo>
                  <a:lnTo>
                    <a:pt x="61" y="1481"/>
                  </a:lnTo>
                  <a:lnTo>
                    <a:pt x="75" y="1491"/>
                  </a:lnTo>
                  <a:lnTo>
                    <a:pt x="85" y="1499"/>
                  </a:lnTo>
                  <a:lnTo>
                    <a:pt x="96" y="1500"/>
                  </a:lnTo>
                  <a:lnTo>
                    <a:pt x="106" y="1499"/>
                  </a:lnTo>
                  <a:lnTo>
                    <a:pt x="114" y="1498"/>
                  </a:lnTo>
                  <a:lnTo>
                    <a:pt x="114" y="1553"/>
                  </a:lnTo>
                  <a:lnTo>
                    <a:pt x="104" y="1648"/>
                  </a:lnTo>
                  <a:lnTo>
                    <a:pt x="82" y="1937"/>
                  </a:lnTo>
                  <a:lnTo>
                    <a:pt x="84" y="2103"/>
                  </a:lnTo>
                  <a:lnTo>
                    <a:pt x="99" y="2195"/>
                  </a:lnTo>
                  <a:lnTo>
                    <a:pt x="95" y="2270"/>
                  </a:lnTo>
                  <a:lnTo>
                    <a:pt x="61" y="2302"/>
                  </a:lnTo>
                  <a:lnTo>
                    <a:pt x="67" y="2317"/>
                  </a:lnTo>
                  <a:lnTo>
                    <a:pt x="68" y="2333"/>
                  </a:lnTo>
                  <a:lnTo>
                    <a:pt x="72" y="2352"/>
                  </a:lnTo>
                  <a:lnTo>
                    <a:pt x="81" y="2358"/>
                  </a:lnTo>
                  <a:lnTo>
                    <a:pt x="81" y="2369"/>
                  </a:lnTo>
                  <a:lnTo>
                    <a:pt x="74" y="2397"/>
                  </a:lnTo>
                  <a:lnTo>
                    <a:pt x="56" y="2433"/>
                  </a:lnTo>
                  <a:lnTo>
                    <a:pt x="42" y="2455"/>
                  </a:lnTo>
                  <a:lnTo>
                    <a:pt x="36" y="2490"/>
                  </a:lnTo>
                  <a:lnTo>
                    <a:pt x="45" y="2516"/>
                  </a:lnTo>
                  <a:lnTo>
                    <a:pt x="54" y="2526"/>
                  </a:lnTo>
                  <a:lnTo>
                    <a:pt x="68" y="2536"/>
                  </a:lnTo>
                  <a:lnTo>
                    <a:pt x="85" y="2540"/>
                  </a:lnTo>
                  <a:lnTo>
                    <a:pt x="117" y="2537"/>
                  </a:lnTo>
                  <a:lnTo>
                    <a:pt x="142" y="2529"/>
                  </a:lnTo>
                  <a:lnTo>
                    <a:pt x="161" y="2514"/>
                  </a:lnTo>
                  <a:lnTo>
                    <a:pt x="167" y="2493"/>
                  </a:lnTo>
                  <a:lnTo>
                    <a:pt x="167" y="2459"/>
                  </a:lnTo>
                  <a:lnTo>
                    <a:pt x="167" y="2441"/>
                  </a:lnTo>
                  <a:lnTo>
                    <a:pt x="174" y="2423"/>
                  </a:lnTo>
                  <a:lnTo>
                    <a:pt x="185" y="2406"/>
                  </a:lnTo>
                  <a:lnTo>
                    <a:pt x="189" y="2394"/>
                  </a:lnTo>
                  <a:lnTo>
                    <a:pt x="188" y="2372"/>
                  </a:lnTo>
                  <a:lnTo>
                    <a:pt x="191" y="2352"/>
                  </a:lnTo>
                  <a:lnTo>
                    <a:pt x="203" y="2338"/>
                  </a:lnTo>
                  <a:lnTo>
                    <a:pt x="209" y="2289"/>
                  </a:lnTo>
                  <a:lnTo>
                    <a:pt x="199" y="2260"/>
                  </a:lnTo>
                  <a:lnTo>
                    <a:pt x="198" y="2230"/>
                  </a:lnTo>
                  <a:lnTo>
                    <a:pt x="207" y="2207"/>
                  </a:lnTo>
                  <a:lnTo>
                    <a:pt x="232" y="2145"/>
                  </a:lnTo>
                  <a:lnTo>
                    <a:pt x="262" y="2013"/>
                  </a:lnTo>
                  <a:lnTo>
                    <a:pt x="287" y="1882"/>
                  </a:lnTo>
                  <a:lnTo>
                    <a:pt x="298" y="1776"/>
                  </a:lnTo>
                  <a:lnTo>
                    <a:pt x="309" y="1651"/>
                  </a:lnTo>
                  <a:lnTo>
                    <a:pt x="331" y="1520"/>
                  </a:lnTo>
                  <a:lnTo>
                    <a:pt x="354" y="1449"/>
                  </a:lnTo>
                  <a:lnTo>
                    <a:pt x="366" y="1432"/>
                  </a:lnTo>
                  <a:lnTo>
                    <a:pt x="377" y="1447"/>
                  </a:lnTo>
                  <a:lnTo>
                    <a:pt x="386" y="1538"/>
                  </a:lnTo>
                  <a:lnTo>
                    <a:pt x="415" y="1791"/>
                  </a:lnTo>
                  <a:lnTo>
                    <a:pt x="429" y="1972"/>
                  </a:lnTo>
                  <a:lnTo>
                    <a:pt x="440" y="2092"/>
                  </a:lnTo>
                  <a:lnTo>
                    <a:pt x="439" y="2195"/>
                  </a:lnTo>
                  <a:lnTo>
                    <a:pt x="465" y="2292"/>
                  </a:lnTo>
                  <a:lnTo>
                    <a:pt x="466" y="2305"/>
                  </a:lnTo>
                  <a:lnTo>
                    <a:pt x="466" y="2326"/>
                  </a:lnTo>
                  <a:lnTo>
                    <a:pt x="476" y="2334"/>
                  </a:lnTo>
                  <a:lnTo>
                    <a:pt x="497" y="2344"/>
                  </a:lnTo>
                  <a:lnTo>
                    <a:pt x="517" y="2354"/>
                  </a:lnTo>
                  <a:lnTo>
                    <a:pt x="530" y="2355"/>
                  </a:lnTo>
                  <a:lnTo>
                    <a:pt x="535" y="2342"/>
                  </a:lnTo>
                  <a:lnTo>
                    <a:pt x="549" y="2351"/>
                  </a:lnTo>
                  <a:lnTo>
                    <a:pt x="574" y="2370"/>
                  </a:lnTo>
                  <a:lnTo>
                    <a:pt x="601" y="2392"/>
                  </a:lnTo>
                  <a:lnTo>
                    <a:pt x="629" y="2406"/>
                  </a:lnTo>
                  <a:lnTo>
                    <a:pt x="675" y="2422"/>
                  </a:lnTo>
                  <a:lnTo>
                    <a:pt x="731" y="2416"/>
                  </a:lnTo>
                  <a:lnTo>
                    <a:pt x="749" y="2398"/>
                  </a:lnTo>
                  <a:lnTo>
                    <a:pt x="749" y="2387"/>
                  </a:lnTo>
                  <a:close/>
                  <a:moveTo>
                    <a:pt x="419" y="572"/>
                  </a:moveTo>
                  <a:lnTo>
                    <a:pt x="394" y="736"/>
                  </a:lnTo>
                  <a:lnTo>
                    <a:pt x="393" y="678"/>
                  </a:lnTo>
                  <a:lnTo>
                    <a:pt x="394" y="585"/>
                  </a:lnTo>
                  <a:lnTo>
                    <a:pt x="391" y="566"/>
                  </a:lnTo>
                  <a:lnTo>
                    <a:pt x="391" y="537"/>
                  </a:lnTo>
                  <a:lnTo>
                    <a:pt x="390" y="519"/>
                  </a:lnTo>
                  <a:lnTo>
                    <a:pt x="388" y="501"/>
                  </a:lnTo>
                  <a:lnTo>
                    <a:pt x="380" y="482"/>
                  </a:lnTo>
                  <a:lnTo>
                    <a:pt x="376" y="463"/>
                  </a:lnTo>
                  <a:lnTo>
                    <a:pt x="377" y="440"/>
                  </a:lnTo>
                  <a:lnTo>
                    <a:pt x="391" y="409"/>
                  </a:lnTo>
                  <a:lnTo>
                    <a:pt x="386" y="401"/>
                  </a:lnTo>
                  <a:lnTo>
                    <a:pt x="376" y="402"/>
                  </a:lnTo>
                  <a:lnTo>
                    <a:pt x="361" y="404"/>
                  </a:lnTo>
                  <a:lnTo>
                    <a:pt x="349" y="404"/>
                  </a:lnTo>
                  <a:lnTo>
                    <a:pt x="337" y="437"/>
                  </a:lnTo>
                  <a:lnTo>
                    <a:pt x="347" y="454"/>
                  </a:lnTo>
                  <a:lnTo>
                    <a:pt x="352" y="473"/>
                  </a:lnTo>
                  <a:lnTo>
                    <a:pt x="349" y="487"/>
                  </a:lnTo>
                  <a:lnTo>
                    <a:pt x="341" y="509"/>
                  </a:lnTo>
                  <a:lnTo>
                    <a:pt x="336" y="586"/>
                  </a:lnTo>
                  <a:lnTo>
                    <a:pt x="299" y="504"/>
                  </a:lnTo>
                  <a:lnTo>
                    <a:pt x="267" y="431"/>
                  </a:lnTo>
                  <a:lnTo>
                    <a:pt x="234" y="347"/>
                  </a:lnTo>
                  <a:lnTo>
                    <a:pt x="262" y="309"/>
                  </a:lnTo>
                  <a:lnTo>
                    <a:pt x="266" y="320"/>
                  </a:lnTo>
                  <a:lnTo>
                    <a:pt x="290" y="340"/>
                  </a:lnTo>
                  <a:lnTo>
                    <a:pt x="347" y="380"/>
                  </a:lnTo>
                  <a:lnTo>
                    <a:pt x="363" y="388"/>
                  </a:lnTo>
                  <a:lnTo>
                    <a:pt x="372" y="386"/>
                  </a:lnTo>
                  <a:lnTo>
                    <a:pt x="393" y="362"/>
                  </a:lnTo>
                  <a:lnTo>
                    <a:pt x="411" y="340"/>
                  </a:lnTo>
                  <a:lnTo>
                    <a:pt x="415" y="327"/>
                  </a:lnTo>
                  <a:lnTo>
                    <a:pt x="418" y="340"/>
                  </a:lnTo>
                  <a:lnTo>
                    <a:pt x="419" y="355"/>
                  </a:lnTo>
                  <a:lnTo>
                    <a:pt x="423" y="379"/>
                  </a:lnTo>
                  <a:lnTo>
                    <a:pt x="422" y="419"/>
                  </a:lnTo>
                  <a:lnTo>
                    <a:pt x="423" y="479"/>
                  </a:lnTo>
                  <a:lnTo>
                    <a:pt x="419" y="57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"/>
            <p:cNvSpPr>
              <a:spLocks noEditPoints="1"/>
            </p:cNvSpPr>
            <p:nvPr/>
          </p:nvSpPr>
          <p:spPr bwMode="auto">
            <a:xfrm flipH="1">
              <a:off x="6672064" y="3789040"/>
              <a:ext cx="555068" cy="1882346"/>
            </a:xfrm>
            <a:custGeom>
              <a:avLst/>
              <a:gdLst>
                <a:gd name="T0" fmla="*/ 638 w 749"/>
                <a:gd name="T1" fmla="*/ 2305 h 2540"/>
                <a:gd name="T2" fmla="*/ 606 w 749"/>
                <a:gd name="T3" fmla="*/ 2182 h 2540"/>
                <a:gd name="T4" fmla="*/ 581 w 749"/>
                <a:gd name="T5" fmla="*/ 1812 h 2540"/>
                <a:gd name="T6" fmla="*/ 589 w 749"/>
                <a:gd name="T7" fmla="*/ 1378 h 2540"/>
                <a:gd name="T8" fmla="*/ 607 w 749"/>
                <a:gd name="T9" fmla="*/ 1356 h 2540"/>
                <a:gd name="T10" fmla="*/ 611 w 749"/>
                <a:gd name="T11" fmla="*/ 1406 h 2540"/>
                <a:gd name="T12" fmla="*/ 632 w 749"/>
                <a:gd name="T13" fmla="*/ 1425 h 2540"/>
                <a:gd name="T14" fmla="*/ 660 w 749"/>
                <a:gd name="T15" fmla="*/ 1425 h 2540"/>
                <a:gd name="T16" fmla="*/ 678 w 749"/>
                <a:gd name="T17" fmla="*/ 1393 h 2540"/>
                <a:gd name="T18" fmla="*/ 697 w 749"/>
                <a:gd name="T19" fmla="*/ 1356 h 2540"/>
                <a:gd name="T20" fmla="*/ 688 w 749"/>
                <a:gd name="T21" fmla="*/ 1285 h 2540"/>
                <a:gd name="T22" fmla="*/ 700 w 749"/>
                <a:gd name="T23" fmla="*/ 1261 h 2540"/>
                <a:gd name="T24" fmla="*/ 656 w 749"/>
                <a:gd name="T25" fmla="*/ 735 h 2540"/>
                <a:gd name="T26" fmla="*/ 610 w 749"/>
                <a:gd name="T27" fmla="*/ 437 h 2540"/>
                <a:gd name="T28" fmla="*/ 454 w 749"/>
                <a:gd name="T29" fmla="*/ 381 h 2540"/>
                <a:gd name="T30" fmla="*/ 416 w 749"/>
                <a:gd name="T31" fmla="*/ 324 h 2540"/>
                <a:gd name="T32" fmla="*/ 440 w 749"/>
                <a:gd name="T33" fmla="*/ 246 h 2540"/>
                <a:gd name="T34" fmla="*/ 472 w 749"/>
                <a:gd name="T35" fmla="*/ 202 h 2540"/>
                <a:gd name="T36" fmla="*/ 455 w 749"/>
                <a:gd name="T37" fmla="*/ 182 h 2540"/>
                <a:gd name="T38" fmla="*/ 459 w 749"/>
                <a:gd name="T39" fmla="*/ 157 h 2540"/>
                <a:gd name="T40" fmla="*/ 419 w 749"/>
                <a:gd name="T41" fmla="*/ 25 h 2540"/>
                <a:gd name="T42" fmla="*/ 320 w 749"/>
                <a:gd name="T43" fmla="*/ 8 h 2540"/>
                <a:gd name="T44" fmla="*/ 242 w 749"/>
                <a:gd name="T45" fmla="*/ 75 h 2540"/>
                <a:gd name="T46" fmla="*/ 224 w 749"/>
                <a:gd name="T47" fmla="*/ 157 h 2540"/>
                <a:gd name="T48" fmla="*/ 234 w 749"/>
                <a:gd name="T49" fmla="*/ 219 h 2540"/>
                <a:gd name="T50" fmla="*/ 263 w 749"/>
                <a:gd name="T51" fmla="*/ 299 h 2540"/>
                <a:gd name="T52" fmla="*/ 212 w 749"/>
                <a:gd name="T53" fmla="*/ 372 h 2540"/>
                <a:gd name="T54" fmla="*/ 50 w 749"/>
                <a:gd name="T55" fmla="*/ 447 h 2540"/>
                <a:gd name="T56" fmla="*/ 14 w 749"/>
                <a:gd name="T57" fmla="*/ 692 h 2540"/>
                <a:gd name="T58" fmla="*/ 7 w 749"/>
                <a:gd name="T59" fmla="*/ 1173 h 2540"/>
                <a:gd name="T60" fmla="*/ 28 w 749"/>
                <a:gd name="T61" fmla="*/ 1356 h 2540"/>
                <a:gd name="T62" fmla="*/ 46 w 749"/>
                <a:gd name="T63" fmla="*/ 1447 h 2540"/>
                <a:gd name="T64" fmla="*/ 96 w 749"/>
                <a:gd name="T65" fmla="*/ 1500 h 2540"/>
                <a:gd name="T66" fmla="*/ 104 w 749"/>
                <a:gd name="T67" fmla="*/ 1648 h 2540"/>
                <a:gd name="T68" fmla="*/ 95 w 749"/>
                <a:gd name="T69" fmla="*/ 2270 h 2540"/>
                <a:gd name="T70" fmla="*/ 72 w 749"/>
                <a:gd name="T71" fmla="*/ 2352 h 2540"/>
                <a:gd name="T72" fmla="*/ 56 w 749"/>
                <a:gd name="T73" fmla="*/ 2433 h 2540"/>
                <a:gd name="T74" fmla="*/ 54 w 749"/>
                <a:gd name="T75" fmla="*/ 2526 h 2540"/>
                <a:gd name="T76" fmla="*/ 142 w 749"/>
                <a:gd name="T77" fmla="*/ 2529 h 2540"/>
                <a:gd name="T78" fmla="*/ 167 w 749"/>
                <a:gd name="T79" fmla="*/ 2441 h 2540"/>
                <a:gd name="T80" fmla="*/ 188 w 749"/>
                <a:gd name="T81" fmla="*/ 2372 h 2540"/>
                <a:gd name="T82" fmla="*/ 199 w 749"/>
                <a:gd name="T83" fmla="*/ 2260 h 2540"/>
                <a:gd name="T84" fmla="*/ 262 w 749"/>
                <a:gd name="T85" fmla="*/ 2013 h 2540"/>
                <a:gd name="T86" fmla="*/ 331 w 749"/>
                <a:gd name="T87" fmla="*/ 1520 h 2540"/>
                <a:gd name="T88" fmla="*/ 386 w 749"/>
                <a:gd name="T89" fmla="*/ 1538 h 2540"/>
                <a:gd name="T90" fmla="*/ 439 w 749"/>
                <a:gd name="T91" fmla="*/ 2195 h 2540"/>
                <a:gd name="T92" fmla="*/ 476 w 749"/>
                <a:gd name="T93" fmla="*/ 2334 h 2540"/>
                <a:gd name="T94" fmla="*/ 535 w 749"/>
                <a:gd name="T95" fmla="*/ 2342 h 2540"/>
                <a:gd name="T96" fmla="*/ 629 w 749"/>
                <a:gd name="T97" fmla="*/ 2406 h 2540"/>
                <a:gd name="T98" fmla="*/ 749 w 749"/>
                <a:gd name="T99" fmla="*/ 2387 h 2540"/>
                <a:gd name="T100" fmla="*/ 394 w 749"/>
                <a:gd name="T101" fmla="*/ 585 h 2540"/>
                <a:gd name="T102" fmla="*/ 388 w 749"/>
                <a:gd name="T103" fmla="*/ 501 h 2540"/>
                <a:gd name="T104" fmla="*/ 391 w 749"/>
                <a:gd name="T105" fmla="*/ 409 h 2540"/>
                <a:gd name="T106" fmla="*/ 349 w 749"/>
                <a:gd name="T107" fmla="*/ 404 h 2540"/>
                <a:gd name="T108" fmla="*/ 349 w 749"/>
                <a:gd name="T109" fmla="*/ 487 h 2540"/>
                <a:gd name="T110" fmla="*/ 267 w 749"/>
                <a:gd name="T111" fmla="*/ 431 h 2540"/>
                <a:gd name="T112" fmla="*/ 290 w 749"/>
                <a:gd name="T113" fmla="*/ 340 h 2540"/>
                <a:gd name="T114" fmla="*/ 393 w 749"/>
                <a:gd name="T115" fmla="*/ 362 h 2540"/>
                <a:gd name="T116" fmla="*/ 419 w 749"/>
                <a:gd name="T117" fmla="*/ 355 h 2540"/>
                <a:gd name="T118" fmla="*/ 419 w 749"/>
                <a:gd name="T119" fmla="*/ 572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2540">
                  <a:moveTo>
                    <a:pt x="749" y="2387"/>
                  </a:moveTo>
                  <a:lnTo>
                    <a:pt x="738" y="2376"/>
                  </a:lnTo>
                  <a:lnTo>
                    <a:pt x="671" y="2321"/>
                  </a:lnTo>
                  <a:lnTo>
                    <a:pt x="638" y="2305"/>
                  </a:lnTo>
                  <a:lnTo>
                    <a:pt x="625" y="2281"/>
                  </a:lnTo>
                  <a:lnTo>
                    <a:pt x="621" y="2263"/>
                  </a:lnTo>
                  <a:lnTo>
                    <a:pt x="620" y="2217"/>
                  </a:lnTo>
                  <a:lnTo>
                    <a:pt x="606" y="2182"/>
                  </a:lnTo>
                  <a:lnTo>
                    <a:pt x="581" y="2120"/>
                  </a:lnTo>
                  <a:lnTo>
                    <a:pt x="581" y="2022"/>
                  </a:lnTo>
                  <a:lnTo>
                    <a:pt x="581" y="1918"/>
                  </a:lnTo>
                  <a:lnTo>
                    <a:pt x="581" y="1812"/>
                  </a:lnTo>
                  <a:lnTo>
                    <a:pt x="578" y="1706"/>
                  </a:lnTo>
                  <a:lnTo>
                    <a:pt x="583" y="1589"/>
                  </a:lnTo>
                  <a:lnTo>
                    <a:pt x="589" y="1440"/>
                  </a:lnTo>
                  <a:lnTo>
                    <a:pt x="589" y="1378"/>
                  </a:lnTo>
                  <a:lnTo>
                    <a:pt x="592" y="1370"/>
                  </a:lnTo>
                  <a:lnTo>
                    <a:pt x="601" y="1363"/>
                  </a:lnTo>
                  <a:lnTo>
                    <a:pt x="604" y="1346"/>
                  </a:lnTo>
                  <a:lnTo>
                    <a:pt x="607" y="1356"/>
                  </a:lnTo>
                  <a:lnTo>
                    <a:pt x="607" y="1367"/>
                  </a:lnTo>
                  <a:lnTo>
                    <a:pt x="607" y="1379"/>
                  </a:lnTo>
                  <a:lnTo>
                    <a:pt x="608" y="1393"/>
                  </a:lnTo>
                  <a:lnTo>
                    <a:pt x="611" y="1406"/>
                  </a:lnTo>
                  <a:lnTo>
                    <a:pt x="615" y="1411"/>
                  </a:lnTo>
                  <a:lnTo>
                    <a:pt x="618" y="1414"/>
                  </a:lnTo>
                  <a:lnTo>
                    <a:pt x="624" y="1420"/>
                  </a:lnTo>
                  <a:lnTo>
                    <a:pt x="632" y="1425"/>
                  </a:lnTo>
                  <a:lnTo>
                    <a:pt x="642" y="1431"/>
                  </a:lnTo>
                  <a:lnTo>
                    <a:pt x="649" y="1431"/>
                  </a:lnTo>
                  <a:lnTo>
                    <a:pt x="656" y="1429"/>
                  </a:lnTo>
                  <a:lnTo>
                    <a:pt x="660" y="1425"/>
                  </a:lnTo>
                  <a:lnTo>
                    <a:pt x="663" y="1418"/>
                  </a:lnTo>
                  <a:lnTo>
                    <a:pt x="668" y="1410"/>
                  </a:lnTo>
                  <a:lnTo>
                    <a:pt x="671" y="1403"/>
                  </a:lnTo>
                  <a:lnTo>
                    <a:pt x="678" y="1393"/>
                  </a:lnTo>
                  <a:lnTo>
                    <a:pt x="684" y="1386"/>
                  </a:lnTo>
                  <a:lnTo>
                    <a:pt x="691" y="1376"/>
                  </a:lnTo>
                  <a:lnTo>
                    <a:pt x="697" y="1363"/>
                  </a:lnTo>
                  <a:lnTo>
                    <a:pt x="697" y="1356"/>
                  </a:lnTo>
                  <a:lnTo>
                    <a:pt x="695" y="1344"/>
                  </a:lnTo>
                  <a:lnTo>
                    <a:pt x="693" y="1332"/>
                  </a:lnTo>
                  <a:lnTo>
                    <a:pt x="686" y="1294"/>
                  </a:lnTo>
                  <a:lnTo>
                    <a:pt x="688" y="1285"/>
                  </a:lnTo>
                  <a:lnTo>
                    <a:pt x="691" y="1283"/>
                  </a:lnTo>
                  <a:lnTo>
                    <a:pt x="703" y="1283"/>
                  </a:lnTo>
                  <a:lnTo>
                    <a:pt x="704" y="1275"/>
                  </a:lnTo>
                  <a:lnTo>
                    <a:pt x="700" y="1261"/>
                  </a:lnTo>
                  <a:lnTo>
                    <a:pt x="702" y="1214"/>
                  </a:lnTo>
                  <a:lnTo>
                    <a:pt x="692" y="1076"/>
                  </a:lnTo>
                  <a:lnTo>
                    <a:pt x="675" y="939"/>
                  </a:lnTo>
                  <a:lnTo>
                    <a:pt x="656" y="735"/>
                  </a:lnTo>
                  <a:lnTo>
                    <a:pt x="633" y="525"/>
                  </a:lnTo>
                  <a:lnTo>
                    <a:pt x="629" y="463"/>
                  </a:lnTo>
                  <a:lnTo>
                    <a:pt x="617" y="437"/>
                  </a:lnTo>
                  <a:lnTo>
                    <a:pt x="610" y="437"/>
                  </a:lnTo>
                  <a:lnTo>
                    <a:pt x="600" y="430"/>
                  </a:lnTo>
                  <a:lnTo>
                    <a:pt x="562" y="415"/>
                  </a:lnTo>
                  <a:lnTo>
                    <a:pt x="515" y="398"/>
                  </a:lnTo>
                  <a:lnTo>
                    <a:pt x="454" y="381"/>
                  </a:lnTo>
                  <a:lnTo>
                    <a:pt x="444" y="377"/>
                  </a:lnTo>
                  <a:lnTo>
                    <a:pt x="427" y="362"/>
                  </a:lnTo>
                  <a:lnTo>
                    <a:pt x="420" y="347"/>
                  </a:lnTo>
                  <a:lnTo>
                    <a:pt x="416" y="324"/>
                  </a:lnTo>
                  <a:lnTo>
                    <a:pt x="419" y="283"/>
                  </a:lnTo>
                  <a:lnTo>
                    <a:pt x="429" y="271"/>
                  </a:lnTo>
                  <a:lnTo>
                    <a:pt x="436" y="246"/>
                  </a:lnTo>
                  <a:lnTo>
                    <a:pt x="440" y="246"/>
                  </a:lnTo>
                  <a:lnTo>
                    <a:pt x="446" y="246"/>
                  </a:lnTo>
                  <a:lnTo>
                    <a:pt x="451" y="242"/>
                  </a:lnTo>
                  <a:lnTo>
                    <a:pt x="461" y="227"/>
                  </a:lnTo>
                  <a:lnTo>
                    <a:pt x="472" y="202"/>
                  </a:lnTo>
                  <a:lnTo>
                    <a:pt x="473" y="191"/>
                  </a:lnTo>
                  <a:lnTo>
                    <a:pt x="465" y="184"/>
                  </a:lnTo>
                  <a:lnTo>
                    <a:pt x="455" y="186"/>
                  </a:lnTo>
                  <a:lnTo>
                    <a:pt x="455" y="182"/>
                  </a:lnTo>
                  <a:lnTo>
                    <a:pt x="455" y="182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9" y="157"/>
                  </a:lnTo>
                  <a:lnTo>
                    <a:pt x="462" y="128"/>
                  </a:lnTo>
                  <a:lnTo>
                    <a:pt x="458" y="92"/>
                  </a:lnTo>
                  <a:lnTo>
                    <a:pt x="436" y="49"/>
                  </a:lnTo>
                  <a:lnTo>
                    <a:pt x="419" y="25"/>
                  </a:lnTo>
                  <a:lnTo>
                    <a:pt x="398" y="6"/>
                  </a:lnTo>
                  <a:lnTo>
                    <a:pt x="373" y="0"/>
                  </a:lnTo>
                  <a:lnTo>
                    <a:pt x="349" y="0"/>
                  </a:lnTo>
                  <a:lnTo>
                    <a:pt x="320" y="8"/>
                  </a:lnTo>
                  <a:lnTo>
                    <a:pt x="288" y="24"/>
                  </a:lnTo>
                  <a:lnTo>
                    <a:pt x="266" y="40"/>
                  </a:lnTo>
                  <a:lnTo>
                    <a:pt x="252" y="58"/>
                  </a:lnTo>
                  <a:lnTo>
                    <a:pt x="242" y="75"/>
                  </a:lnTo>
                  <a:lnTo>
                    <a:pt x="234" y="111"/>
                  </a:lnTo>
                  <a:lnTo>
                    <a:pt x="235" y="156"/>
                  </a:lnTo>
                  <a:lnTo>
                    <a:pt x="231" y="154"/>
                  </a:lnTo>
                  <a:lnTo>
                    <a:pt x="224" y="157"/>
                  </a:lnTo>
                  <a:lnTo>
                    <a:pt x="219" y="166"/>
                  </a:lnTo>
                  <a:lnTo>
                    <a:pt x="219" y="177"/>
                  </a:lnTo>
                  <a:lnTo>
                    <a:pt x="227" y="205"/>
                  </a:lnTo>
                  <a:lnTo>
                    <a:pt x="234" y="219"/>
                  </a:lnTo>
                  <a:lnTo>
                    <a:pt x="249" y="230"/>
                  </a:lnTo>
                  <a:lnTo>
                    <a:pt x="258" y="242"/>
                  </a:lnTo>
                  <a:lnTo>
                    <a:pt x="262" y="270"/>
                  </a:lnTo>
                  <a:lnTo>
                    <a:pt x="263" y="299"/>
                  </a:lnTo>
                  <a:lnTo>
                    <a:pt x="253" y="315"/>
                  </a:lnTo>
                  <a:lnTo>
                    <a:pt x="235" y="338"/>
                  </a:lnTo>
                  <a:lnTo>
                    <a:pt x="226" y="352"/>
                  </a:lnTo>
                  <a:lnTo>
                    <a:pt x="212" y="372"/>
                  </a:lnTo>
                  <a:lnTo>
                    <a:pt x="191" y="397"/>
                  </a:lnTo>
                  <a:lnTo>
                    <a:pt x="135" y="413"/>
                  </a:lnTo>
                  <a:lnTo>
                    <a:pt x="88" y="430"/>
                  </a:lnTo>
                  <a:lnTo>
                    <a:pt x="50" y="447"/>
                  </a:lnTo>
                  <a:lnTo>
                    <a:pt x="18" y="465"/>
                  </a:lnTo>
                  <a:lnTo>
                    <a:pt x="8" y="504"/>
                  </a:lnTo>
                  <a:lnTo>
                    <a:pt x="3" y="607"/>
                  </a:lnTo>
                  <a:lnTo>
                    <a:pt x="14" y="692"/>
                  </a:lnTo>
                  <a:lnTo>
                    <a:pt x="7" y="841"/>
                  </a:lnTo>
                  <a:lnTo>
                    <a:pt x="3" y="1002"/>
                  </a:lnTo>
                  <a:lnTo>
                    <a:pt x="0" y="1084"/>
                  </a:lnTo>
                  <a:lnTo>
                    <a:pt x="7" y="1173"/>
                  </a:lnTo>
                  <a:lnTo>
                    <a:pt x="10" y="1239"/>
                  </a:lnTo>
                  <a:lnTo>
                    <a:pt x="13" y="1303"/>
                  </a:lnTo>
                  <a:lnTo>
                    <a:pt x="15" y="1346"/>
                  </a:lnTo>
                  <a:lnTo>
                    <a:pt x="28" y="1356"/>
                  </a:lnTo>
                  <a:lnTo>
                    <a:pt x="28" y="1368"/>
                  </a:lnTo>
                  <a:lnTo>
                    <a:pt x="31" y="1390"/>
                  </a:lnTo>
                  <a:lnTo>
                    <a:pt x="33" y="1422"/>
                  </a:lnTo>
                  <a:lnTo>
                    <a:pt x="46" y="1447"/>
                  </a:lnTo>
                  <a:lnTo>
                    <a:pt x="61" y="1481"/>
                  </a:lnTo>
                  <a:lnTo>
                    <a:pt x="75" y="1491"/>
                  </a:lnTo>
                  <a:lnTo>
                    <a:pt x="85" y="1499"/>
                  </a:lnTo>
                  <a:lnTo>
                    <a:pt x="96" y="1500"/>
                  </a:lnTo>
                  <a:lnTo>
                    <a:pt x="106" y="1499"/>
                  </a:lnTo>
                  <a:lnTo>
                    <a:pt x="114" y="1498"/>
                  </a:lnTo>
                  <a:lnTo>
                    <a:pt x="114" y="1553"/>
                  </a:lnTo>
                  <a:lnTo>
                    <a:pt x="104" y="1648"/>
                  </a:lnTo>
                  <a:lnTo>
                    <a:pt x="82" y="1937"/>
                  </a:lnTo>
                  <a:lnTo>
                    <a:pt x="84" y="2103"/>
                  </a:lnTo>
                  <a:lnTo>
                    <a:pt x="99" y="2195"/>
                  </a:lnTo>
                  <a:lnTo>
                    <a:pt x="95" y="2270"/>
                  </a:lnTo>
                  <a:lnTo>
                    <a:pt x="61" y="2302"/>
                  </a:lnTo>
                  <a:lnTo>
                    <a:pt x="67" y="2317"/>
                  </a:lnTo>
                  <a:lnTo>
                    <a:pt x="68" y="2333"/>
                  </a:lnTo>
                  <a:lnTo>
                    <a:pt x="72" y="2352"/>
                  </a:lnTo>
                  <a:lnTo>
                    <a:pt x="81" y="2358"/>
                  </a:lnTo>
                  <a:lnTo>
                    <a:pt x="81" y="2369"/>
                  </a:lnTo>
                  <a:lnTo>
                    <a:pt x="74" y="2397"/>
                  </a:lnTo>
                  <a:lnTo>
                    <a:pt x="56" y="2433"/>
                  </a:lnTo>
                  <a:lnTo>
                    <a:pt x="42" y="2455"/>
                  </a:lnTo>
                  <a:lnTo>
                    <a:pt x="36" y="2490"/>
                  </a:lnTo>
                  <a:lnTo>
                    <a:pt x="45" y="2516"/>
                  </a:lnTo>
                  <a:lnTo>
                    <a:pt x="54" y="2526"/>
                  </a:lnTo>
                  <a:lnTo>
                    <a:pt x="68" y="2536"/>
                  </a:lnTo>
                  <a:lnTo>
                    <a:pt x="85" y="2540"/>
                  </a:lnTo>
                  <a:lnTo>
                    <a:pt x="117" y="2537"/>
                  </a:lnTo>
                  <a:lnTo>
                    <a:pt x="142" y="2529"/>
                  </a:lnTo>
                  <a:lnTo>
                    <a:pt x="161" y="2514"/>
                  </a:lnTo>
                  <a:lnTo>
                    <a:pt x="167" y="2493"/>
                  </a:lnTo>
                  <a:lnTo>
                    <a:pt x="167" y="2459"/>
                  </a:lnTo>
                  <a:lnTo>
                    <a:pt x="167" y="2441"/>
                  </a:lnTo>
                  <a:lnTo>
                    <a:pt x="174" y="2423"/>
                  </a:lnTo>
                  <a:lnTo>
                    <a:pt x="185" y="2406"/>
                  </a:lnTo>
                  <a:lnTo>
                    <a:pt x="189" y="2394"/>
                  </a:lnTo>
                  <a:lnTo>
                    <a:pt x="188" y="2372"/>
                  </a:lnTo>
                  <a:lnTo>
                    <a:pt x="191" y="2352"/>
                  </a:lnTo>
                  <a:lnTo>
                    <a:pt x="203" y="2338"/>
                  </a:lnTo>
                  <a:lnTo>
                    <a:pt x="209" y="2289"/>
                  </a:lnTo>
                  <a:lnTo>
                    <a:pt x="199" y="2260"/>
                  </a:lnTo>
                  <a:lnTo>
                    <a:pt x="198" y="2230"/>
                  </a:lnTo>
                  <a:lnTo>
                    <a:pt x="207" y="2207"/>
                  </a:lnTo>
                  <a:lnTo>
                    <a:pt x="232" y="2145"/>
                  </a:lnTo>
                  <a:lnTo>
                    <a:pt x="262" y="2013"/>
                  </a:lnTo>
                  <a:lnTo>
                    <a:pt x="287" y="1882"/>
                  </a:lnTo>
                  <a:lnTo>
                    <a:pt x="298" y="1776"/>
                  </a:lnTo>
                  <a:lnTo>
                    <a:pt x="309" y="1651"/>
                  </a:lnTo>
                  <a:lnTo>
                    <a:pt x="331" y="1520"/>
                  </a:lnTo>
                  <a:lnTo>
                    <a:pt x="354" y="1449"/>
                  </a:lnTo>
                  <a:lnTo>
                    <a:pt x="366" y="1432"/>
                  </a:lnTo>
                  <a:lnTo>
                    <a:pt x="377" y="1447"/>
                  </a:lnTo>
                  <a:lnTo>
                    <a:pt x="386" y="1538"/>
                  </a:lnTo>
                  <a:lnTo>
                    <a:pt x="415" y="1791"/>
                  </a:lnTo>
                  <a:lnTo>
                    <a:pt x="429" y="1972"/>
                  </a:lnTo>
                  <a:lnTo>
                    <a:pt x="440" y="2092"/>
                  </a:lnTo>
                  <a:lnTo>
                    <a:pt x="439" y="2195"/>
                  </a:lnTo>
                  <a:lnTo>
                    <a:pt x="465" y="2292"/>
                  </a:lnTo>
                  <a:lnTo>
                    <a:pt x="466" y="2305"/>
                  </a:lnTo>
                  <a:lnTo>
                    <a:pt x="466" y="2326"/>
                  </a:lnTo>
                  <a:lnTo>
                    <a:pt x="476" y="2334"/>
                  </a:lnTo>
                  <a:lnTo>
                    <a:pt x="497" y="2344"/>
                  </a:lnTo>
                  <a:lnTo>
                    <a:pt x="517" y="2354"/>
                  </a:lnTo>
                  <a:lnTo>
                    <a:pt x="530" y="2355"/>
                  </a:lnTo>
                  <a:lnTo>
                    <a:pt x="535" y="2342"/>
                  </a:lnTo>
                  <a:lnTo>
                    <a:pt x="549" y="2351"/>
                  </a:lnTo>
                  <a:lnTo>
                    <a:pt x="574" y="2370"/>
                  </a:lnTo>
                  <a:lnTo>
                    <a:pt x="601" y="2392"/>
                  </a:lnTo>
                  <a:lnTo>
                    <a:pt x="629" y="2406"/>
                  </a:lnTo>
                  <a:lnTo>
                    <a:pt x="675" y="2422"/>
                  </a:lnTo>
                  <a:lnTo>
                    <a:pt x="731" y="2416"/>
                  </a:lnTo>
                  <a:lnTo>
                    <a:pt x="749" y="2398"/>
                  </a:lnTo>
                  <a:lnTo>
                    <a:pt x="749" y="2387"/>
                  </a:lnTo>
                  <a:close/>
                  <a:moveTo>
                    <a:pt x="419" y="572"/>
                  </a:moveTo>
                  <a:lnTo>
                    <a:pt x="394" y="736"/>
                  </a:lnTo>
                  <a:lnTo>
                    <a:pt x="393" y="678"/>
                  </a:lnTo>
                  <a:lnTo>
                    <a:pt x="394" y="585"/>
                  </a:lnTo>
                  <a:lnTo>
                    <a:pt x="391" y="566"/>
                  </a:lnTo>
                  <a:lnTo>
                    <a:pt x="391" y="537"/>
                  </a:lnTo>
                  <a:lnTo>
                    <a:pt x="390" y="519"/>
                  </a:lnTo>
                  <a:lnTo>
                    <a:pt x="388" y="501"/>
                  </a:lnTo>
                  <a:lnTo>
                    <a:pt x="380" y="482"/>
                  </a:lnTo>
                  <a:lnTo>
                    <a:pt x="376" y="463"/>
                  </a:lnTo>
                  <a:lnTo>
                    <a:pt x="377" y="440"/>
                  </a:lnTo>
                  <a:lnTo>
                    <a:pt x="391" y="409"/>
                  </a:lnTo>
                  <a:lnTo>
                    <a:pt x="386" y="401"/>
                  </a:lnTo>
                  <a:lnTo>
                    <a:pt x="376" y="402"/>
                  </a:lnTo>
                  <a:lnTo>
                    <a:pt x="361" y="404"/>
                  </a:lnTo>
                  <a:lnTo>
                    <a:pt x="349" y="404"/>
                  </a:lnTo>
                  <a:lnTo>
                    <a:pt x="337" y="437"/>
                  </a:lnTo>
                  <a:lnTo>
                    <a:pt x="347" y="454"/>
                  </a:lnTo>
                  <a:lnTo>
                    <a:pt x="352" y="473"/>
                  </a:lnTo>
                  <a:lnTo>
                    <a:pt x="349" y="487"/>
                  </a:lnTo>
                  <a:lnTo>
                    <a:pt x="341" y="509"/>
                  </a:lnTo>
                  <a:lnTo>
                    <a:pt x="336" y="586"/>
                  </a:lnTo>
                  <a:lnTo>
                    <a:pt x="299" y="504"/>
                  </a:lnTo>
                  <a:lnTo>
                    <a:pt x="267" y="431"/>
                  </a:lnTo>
                  <a:lnTo>
                    <a:pt x="234" y="347"/>
                  </a:lnTo>
                  <a:lnTo>
                    <a:pt x="262" y="309"/>
                  </a:lnTo>
                  <a:lnTo>
                    <a:pt x="266" y="320"/>
                  </a:lnTo>
                  <a:lnTo>
                    <a:pt x="290" y="340"/>
                  </a:lnTo>
                  <a:lnTo>
                    <a:pt x="347" y="380"/>
                  </a:lnTo>
                  <a:lnTo>
                    <a:pt x="363" y="388"/>
                  </a:lnTo>
                  <a:lnTo>
                    <a:pt x="372" y="386"/>
                  </a:lnTo>
                  <a:lnTo>
                    <a:pt x="393" y="362"/>
                  </a:lnTo>
                  <a:lnTo>
                    <a:pt x="411" y="340"/>
                  </a:lnTo>
                  <a:lnTo>
                    <a:pt x="415" y="327"/>
                  </a:lnTo>
                  <a:lnTo>
                    <a:pt x="418" y="340"/>
                  </a:lnTo>
                  <a:lnTo>
                    <a:pt x="419" y="355"/>
                  </a:lnTo>
                  <a:lnTo>
                    <a:pt x="423" y="379"/>
                  </a:lnTo>
                  <a:lnTo>
                    <a:pt x="422" y="419"/>
                  </a:lnTo>
                  <a:lnTo>
                    <a:pt x="423" y="479"/>
                  </a:lnTo>
                  <a:lnTo>
                    <a:pt x="419" y="57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5"/>
            <p:cNvSpPr>
              <a:spLocks noEditPoints="1"/>
            </p:cNvSpPr>
            <p:nvPr/>
          </p:nvSpPr>
          <p:spPr bwMode="auto">
            <a:xfrm flipH="1">
              <a:off x="7231593" y="3159224"/>
              <a:ext cx="555068" cy="1882346"/>
            </a:xfrm>
            <a:custGeom>
              <a:avLst/>
              <a:gdLst>
                <a:gd name="T0" fmla="*/ 638 w 749"/>
                <a:gd name="T1" fmla="*/ 2305 h 2540"/>
                <a:gd name="T2" fmla="*/ 606 w 749"/>
                <a:gd name="T3" fmla="*/ 2182 h 2540"/>
                <a:gd name="T4" fmla="*/ 581 w 749"/>
                <a:gd name="T5" fmla="*/ 1812 h 2540"/>
                <a:gd name="T6" fmla="*/ 589 w 749"/>
                <a:gd name="T7" fmla="*/ 1378 h 2540"/>
                <a:gd name="T8" fmla="*/ 607 w 749"/>
                <a:gd name="T9" fmla="*/ 1356 h 2540"/>
                <a:gd name="T10" fmla="*/ 611 w 749"/>
                <a:gd name="T11" fmla="*/ 1406 h 2540"/>
                <a:gd name="T12" fmla="*/ 632 w 749"/>
                <a:gd name="T13" fmla="*/ 1425 h 2540"/>
                <a:gd name="T14" fmla="*/ 660 w 749"/>
                <a:gd name="T15" fmla="*/ 1425 h 2540"/>
                <a:gd name="T16" fmla="*/ 678 w 749"/>
                <a:gd name="T17" fmla="*/ 1393 h 2540"/>
                <a:gd name="T18" fmla="*/ 697 w 749"/>
                <a:gd name="T19" fmla="*/ 1356 h 2540"/>
                <a:gd name="T20" fmla="*/ 688 w 749"/>
                <a:gd name="T21" fmla="*/ 1285 h 2540"/>
                <a:gd name="T22" fmla="*/ 700 w 749"/>
                <a:gd name="T23" fmla="*/ 1261 h 2540"/>
                <a:gd name="T24" fmla="*/ 656 w 749"/>
                <a:gd name="T25" fmla="*/ 735 h 2540"/>
                <a:gd name="T26" fmla="*/ 610 w 749"/>
                <a:gd name="T27" fmla="*/ 437 h 2540"/>
                <a:gd name="T28" fmla="*/ 454 w 749"/>
                <a:gd name="T29" fmla="*/ 381 h 2540"/>
                <a:gd name="T30" fmla="*/ 416 w 749"/>
                <a:gd name="T31" fmla="*/ 324 h 2540"/>
                <a:gd name="T32" fmla="*/ 440 w 749"/>
                <a:gd name="T33" fmla="*/ 246 h 2540"/>
                <a:gd name="T34" fmla="*/ 472 w 749"/>
                <a:gd name="T35" fmla="*/ 202 h 2540"/>
                <a:gd name="T36" fmla="*/ 455 w 749"/>
                <a:gd name="T37" fmla="*/ 182 h 2540"/>
                <a:gd name="T38" fmla="*/ 459 w 749"/>
                <a:gd name="T39" fmla="*/ 157 h 2540"/>
                <a:gd name="T40" fmla="*/ 419 w 749"/>
                <a:gd name="T41" fmla="*/ 25 h 2540"/>
                <a:gd name="T42" fmla="*/ 320 w 749"/>
                <a:gd name="T43" fmla="*/ 8 h 2540"/>
                <a:gd name="T44" fmla="*/ 242 w 749"/>
                <a:gd name="T45" fmla="*/ 75 h 2540"/>
                <a:gd name="T46" fmla="*/ 224 w 749"/>
                <a:gd name="T47" fmla="*/ 157 h 2540"/>
                <a:gd name="T48" fmla="*/ 234 w 749"/>
                <a:gd name="T49" fmla="*/ 219 h 2540"/>
                <a:gd name="T50" fmla="*/ 263 w 749"/>
                <a:gd name="T51" fmla="*/ 299 h 2540"/>
                <a:gd name="T52" fmla="*/ 212 w 749"/>
                <a:gd name="T53" fmla="*/ 372 h 2540"/>
                <a:gd name="T54" fmla="*/ 50 w 749"/>
                <a:gd name="T55" fmla="*/ 447 h 2540"/>
                <a:gd name="T56" fmla="*/ 14 w 749"/>
                <a:gd name="T57" fmla="*/ 692 h 2540"/>
                <a:gd name="T58" fmla="*/ 7 w 749"/>
                <a:gd name="T59" fmla="*/ 1173 h 2540"/>
                <a:gd name="T60" fmla="*/ 28 w 749"/>
                <a:gd name="T61" fmla="*/ 1356 h 2540"/>
                <a:gd name="T62" fmla="*/ 46 w 749"/>
                <a:gd name="T63" fmla="*/ 1447 h 2540"/>
                <a:gd name="T64" fmla="*/ 96 w 749"/>
                <a:gd name="T65" fmla="*/ 1500 h 2540"/>
                <a:gd name="T66" fmla="*/ 104 w 749"/>
                <a:gd name="T67" fmla="*/ 1648 h 2540"/>
                <a:gd name="T68" fmla="*/ 95 w 749"/>
                <a:gd name="T69" fmla="*/ 2270 h 2540"/>
                <a:gd name="T70" fmla="*/ 72 w 749"/>
                <a:gd name="T71" fmla="*/ 2352 h 2540"/>
                <a:gd name="T72" fmla="*/ 56 w 749"/>
                <a:gd name="T73" fmla="*/ 2433 h 2540"/>
                <a:gd name="T74" fmla="*/ 54 w 749"/>
                <a:gd name="T75" fmla="*/ 2526 h 2540"/>
                <a:gd name="T76" fmla="*/ 142 w 749"/>
                <a:gd name="T77" fmla="*/ 2529 h 2540"/>
                <a:gd name="T78" fmla="*/ 167 w 749"/>
                <a:gd name="T79" fmla="*/ 2441 h 2540"/>
                <a:gd name="T80" fmla="*/ 188 w 749"/>
                <a:gd name="T81" fmla="*/ 2372 h 2540"/>
                <a:gd name="T82" fmla="*/ 199 w 749"/>
                <a:gd name="T83" fmla="*/ 2260 h 2540"/>
                <a:gd name="T84" fmla="*/ 262 w 749"/>
                <a:gd name="T85" fmla="*/ 2013 h 2540"/>
                <a:gd name="T86" fmla="*/ 331 w 749"/>
                <a:gd name="T87" fmla="*/ 1520 h 2540"/>
                <a:gd name="T88" fmla="*/ 386 w 749"/>
                <a:gd name="T89" fmla="*/ 1538 h 2540"/>
                <a:gd name="T90" fmla="*/ 439 w 749"/>
                <a:gd name="T91" fmla="*/ 2195 h 2540"/>
                <a:gd name="T92" fmla="*/ 476 w 749"/>
                <a:gd name="T93" fmla="*/ 2334 h 2540"/>
                <a:gd name="T94" fmla="*/ 535 w 749"/>
                <a:gd name="T95" fmla="*/ 2342 h 2540"/>
                <a:gd name="T96" fmla="*/ 629 w 749"/>
                <a:gd name="T97" fmla="*/ 2406 h 2540"/>
                <a:gd name="T98" fmla="*/ 749 w 749"/>
                <a:gd name="T99" fmla="*/ 2387 h 2540"/>
                <a:gd name="T100" fmla="*/ 394 w 749"/>
                <a:gd name="T101" fmla="*/ 585 h 2540"/>
                <a:gd name="T102" fmla="*/ 388 w 749"/>
                <a:gd name="T103" fmla="*/ 501 h 2540"/>
                <a:gd name="T104" fmla="*/ 391 w 749"/>
                <a:gd name="T105" fmla="*/ 409 h 2540"/>
                <a:gd name="T106" fmla="*/ 349 w 749"/>
                <a:gd name="T107" fmla="*/ 404 h 2540"/>
                <a:gd name="T108" fmla="*/ 349 w 749"/>
                <a:gd name="T109" fmla="*/ 487 h 2540"/>
                <a:gd name="T110" fmla="*/ 267 w 749"/>
                <a:gd name="T111" fmla="*/ 431 h 2540"/>
                <a:gd name="T112" fmla="*/ 290 w 749"/>
                <a:gd name="T113" fmla="*/ 340 h 2540"/>
                <a:gd name="T114" fmla="*/ 393 w 749"/>
                <a:gd name="T115" fmla="*/ 362 h 2540"/>
                <a:gd name="T116" fmla="*/ 419 w 749"/>
                <a:gd name="T117" fmla="*/ 355 h 2540"/>
                <a:gd name="T118" fmla="*/ 419 w 749"/>
                <a:gd name="T119" fmla="*/ 572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2540">
                  <a:moveTo>
                    <a:pt x="749" y="2387"/>
                  </a:moveTo>
                  <a:lnTo>
                    <a:pt x="738" y="2376"/>
                  </a:lnTo>
                  <a:lnTo>
                    <a:pt x="671" y="2321"/>
                  </a:lnTo>
                  <a:lnTo>
                    <a:pt x="638" y="2305"/>
                  </a:lnTo>
                  <a:lnTo>
                    <a:pt x="625" y="2281"/>
                  </a:lnTo>
                  <a:lnTo>
                    <a:pt x="621" y="2263"/>
                  </a:lnTo>
                  <a:lnTo>
                    <a:pt x="620" y="2217"/>
                  </a:lnTo>
                  <a:lnTo>
                    <a:pt x="606" y="2182"/>
                  </a:lnTo>
                  <a:lnTo>
                    <a:pt x="581" y="2120"/>
                  </a:lnTo>
                  <a:lnTo>
                    <a:pt x="581" y="2022"/>
                  </a:lnTo>
                  <a:lnTo>
                    <a:pt x="581" y="1918"/>
                  </a:lnTo>
                  <a:lnTo>
                    <a:pt x="581" y="1812"/>
                  </a:lnTo>
                  <a:lnTo>
                    <a:pt x="578" y="1706"/>
                  </a:lnTo>
                  <a:lnTo>
                    <a:pt x="583" y="1589"/>
                  </a:lnTo>
                  <a:lnTo>
                    <a:pt x="589" y="1440"/>
                  </a:lnTo>
                  <a:lnTo>
                    <a:pt x="589" y="1378"/>
                  </a:lnTo>
                  <a:lnTo>
                    <a:pt x="592" y="1370"/>
                  </a:lnTo>
                  <a:lnTo>
                    <a:pt x="601" y="1363"/>
                  </a:lnTo>
                  <a:lnTo>
                    <a:pt x="604" y="1346"/>
                  </a:lnTo>
                  <a:lnTo>
                    <a:pt x="607" y="1356"/>
                  </a:lnTo>
                  <a:lnTo>
                    <a:pt x="607" y="1367"/>
                  </a:lnTo>
                  <a:lnTo>
                    <a:pt x="607" y="1379"/>
                  </a:lnTo>
                  <a:lnTo>
                    <a:pt x="608" y="1393"/>
                  </a:lnTo>
                  <a:lnTo>
                    <a:pt x="611" y="1406"/>
                  </a:lnTo>
                  <a:lnTo>
                    <a:pt x="615" y="1411"/>
                  </a:lnTo>
                  <a:lnTo>
                    <a:pt x="618" y="1414"/>
                  </a:lnTo>
                  <a:lnTo>
                    <a:pt x="624" y="1420"/>
                  </a:lnTo>
                  <a:lnTo>
                    <a:pt x="632" y="1425"/>
                  </a:lnTo>
                  <a:lnTo>
                    <a:pt x="642" y="1431"/>
                  </a:lnTo>
                  <a:lnTo>
                    <a:pt x="649" y="1431"/>
                  </a:lnTo>
                  <a:lnTo>
                    <a:pt x="656" y="1429"/>
                  </a:lnTo>
                  <a:lnTo>
                    <a:pt x="660" y="1425"/>
                  </a:lnTo>
                  <a:lnTo>
                    <a:pt x="663" y="1418"/>
                  </a:lnTo>
                  <a:lnTo>
                    <a:pt x="668" y="1410"/>
                  </a:lnTo>
                  <a:lnTo>
                    <a:pt x="671" y="1403"/>
                  </a:lnTo>
                  <a:lnTo>
                    <a:pt x="678" y="1393"/>
                  </a:lnTo>
                  <a:lnTo>
                    <a:pt x="684" y="1386"/>
                  </a:lnTo>
                  <a:lnTo>
                    <a:pt x="691" y="1376"/>
                  </a:lnTo>
                  <a:lnTo>
                    <a:pt x="697" y="1363"/>
                  </a:lnTo>
                  <a:lnTo>
                    <a:pt x="697" y="1356"/>
                  </a:lnTo>
                  <a:lnTo>
                    <a:pt x="695" y="1344"/>
                  </a:lnTo>
                  <a:lnTo>
                    <a:pt x="693" y="1332"/>
                  </a:lnTo>
                  <a:lnTo>
                    <a:pt x="686" y="1294"/>
                  </a:lnTo>
                  <a:lnTo>
                    <a:pt x="688" y="1285"/>
                  </a:lnTo>
                  <a:lnTo>
                    <a:pt x="691" y="1283"/>
                  </a:lnTo>
                  <a:lnTo>
                    <a:pt x="703" y="1283"/>
                  </a:lnTo>
                  <a:lnTo>
                    <a:pt x="704" y="1275"/>
                  </a:lnTo>
                  <a:lnTo>
                    <a:pt x="700" y="1261"/>
                  </a:lnTo>
                  <a:lnTo>
                    <a:pt x="702" y="1214"/>
                  </a:lnTo>
                  <a:lnTo>
                    <a:pt x="692" y="1076"/>
                  </a:lnTo>
                  <a:lnTo>
                    <a:pt x="675" y="939"/>
                  </a:lnTo>
                  <a:lnTo>
                    <a:pt x="656" y="735"/>
                  </a:lnTo>
                  <a:lnTo>
                    <a:pt x="633" y="525"/>
                  </a:lnTo>
                  <a:lnTo>
                    <a:pt x="629" y="463"/>
                  </a:lnTo>
                  <a:lnTo>
                    <a:pt x="617" y="437"/>
                  </a:lnTo>
                  <a:lnTo>
                    <a:pt x="610" y="437"/>
                  </a:lnTo>
                  <a:lnTo>
                    <a:pt x="600" y="430"/>
                  </a:lnTo>
                  <a:lnTo>
                    <a:pt x="562" y="415"/>
                  </a:lnTo>
                  <a:lnTo>
                    <a:pt x="515" y="398"/>
                  </a:lnTo>
                  <a:lnTo>
                    <a:pt x="454" y="381"/>
                  </a:lnTo>
                  <a:lnTo>
                    <a:pt x="444" y="377"/>
                  </a:lnTo>
                  <a:lnTo>
                    <a:pt x="427" y="362"/>
                  </a:lnTo>
                  <a:lnTo>
                    <a:pt x="420" y="347"/>
                  </a:lnTo>
                  <a:lnTo>
                    <a:pt x="416" y="324"/>
                  </a:lnTo>
                  <a:lnTo>
                    <a:pt x="419" y="283"/>
                  </a:lnTo>
                  <a:lnTo>
                    <a:pt x="429" y="271"/>
                  </a:lnTo>
                  <a:lnTo>
                    <a:pt x="436" y="246"/>
                  </a:lnTo>
                  <a:lnTo>
                    <a:pt x="440" y="246"/>
                  </a:lnTo>
                  <a:lnTo>
                    <a:pt x="446" y="246"/>
                  </a:lnTo>
                  <a:lnTo>
                    <a:pt x="451" y="242"/>
                  </a:lnTo>
                  <a:lnTo>
                    <a:pt x="461" y="227"/>
                  </a:lnTo>
                  <a:lnTo>
                    <a:pt x="472" y="202"/>
                  </a:lnTo>
                  <a:lnTo>
                    <a:pt x="473" y="191"/>
                  </a:lnTo>
                  <a:lnTo>
                    <a:pt x="465" y="184"/>
                  </a:lnTo>
                  <a:lnTo>
                    <a:pt x="455" y="186"/>
                  </a:lnTo>
                  <a:lnTo>
                    <a:pt x="455" y="182"/>
                  </a:lnTo>
                  <a:lnTo>
                    <a:pt x="455" y="182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9" y="157"/>
                  </a:lnTo>
                  <a:lnTo>
                    <a:pt x="462" y="128"/>
                  </a:lnTo>
                  <a:lnTo>
                    <a:pt x="458" y="92"/>
                  </a:lnTo>
                  <a:lnTo>
                    <a:pt x="436" y="49"/>
                  </a:lnTo>
                  <a:lnTo>
                    <a:pt x="419" y="25"/>
                  </a:lnTo>
                  <a:lnTo>
                    <a:pt x="398" y="6"/>
                  </a:lnTo>
                  <a:lnTo>
                    <a:pt x="373" y="0"/>
                  </a:lnTo>
                  <a:lnTo>
                    <a:pt x="349" y="0"/>
                  </a:lnTo>
                  <a:lnTo>
                    <a:pt x="320" y="8"/>
                  </a:lnTo>
                  <a:lnTo>
                    <a:pt x="288" y="24"/>
                  </a:lnTo>
                  <a:lnTo>
                    <a:pt x="266" y="40"/>
                  </a:lnTo>
                  <a:lnTo>
                    <a:pt x="252" y="58"/>
                  </a:lnTo>
                  <a:lnTo>
                    <a:pt x="242" y="75"/>
                  </a:lnTo>
                  <a:lnTo>
                    <a:pt x="234" y="111"/>
                  </a:lnTo>
                  <a:lnTo>
                    <a:pt x="235" y="156"/>
                  </a:lnTo>
                  <a:lnTo>
                    <a:pt x="231" y="154"/>
                  </a:lnTo>
                  <a:lnTo>
                    <a:pt x="224" y="157"/>
                  </a:lnTo>
                  <a:lnTo>
                    <a:pt x="219" y="166"/>
                  </a:lnTo>
                  <a:lnTo>
                    <a:pt x="219" y="177"/>
                  </a:lnTo>
                  <a:lnTo>
                    <a:pt x="227" y="205"/>
                  </a:lnTo>
                  <a:lnTo>
                    <a:pt x="234" y="219"/>
                  </a:lnTo>
                  <a:lnTo>
                    <a:pt x="249" y="230"/>
                  </a:lnTo>
                  <a:lnTo>
                    <a:pt x="258" y="242"/>
                  </a:lnTo>
                  <a:lnTo>
                    <a:pt x="262" y="270"/>
                  </a:lnTo>
                  <a:lnTo>
                    <a:pt x="263" y="299"/>
                  </a:lnTo>
                  <a:lnTo>
                    <a:pt x="253" y="315"/>
                  </a:lnTo>
                  <a:lnTo>
                    <a:pt x="235" y="338"/>
                  </a:lnTo>
                  <a:lnTo>
                    <a:pt x="226" y="352"/>
                  </a:lnTo>
                  <a:lnTo>
                    <a:pt x="212" y="372"/>
                  </a:lnTo>
                  <a:lnTo>
                    <a:pt x="191" y="397"/>
                  </a:lnTo>
                  <a:lnTo>
                    <a:pt x="135" y="413"/>
                  </a:lnTo>
                  <a:lnTo>
                    <a:pt x="88" y="430"/>
                  </a:lnTo>
                  <a:lnTo>
                    <a:pt x="50" y="447"/>
                  </a:lnTo>
                  <a:lnTo>
                    <a:pt x="18" y="465"/>
                  </a:lnTo>
                  <a:lnTo>
                    <a:pt x="8" y="504"/>
                  </a:lnTo>
                  <a:lnTo>
                    <a:pt x="3" y="607"/>
                  </a:lnTo>
                  <a:lnTo>
                    <a:pt x="14" y="692"/>
                  </a:lnTo>
                  <a:lnTo>
                    <a:pt x="7" y="841"/>
                  </a:lnTo>
                  <a:lnTo>
                    <a:pt x="3" y="1002"/>
                  </a:lnTo>
                  <a:lnTo>
                    <a:pt x="0" y="1084"/>
                  </a:lnTo>
                  <a:lnTo>
                    <a:pt x="7" y="1173"/>
                  </a:lnTo>
                  <a:lnTo>
                    <a:pt x="10" y="1239"/>
                  </a:lnTo>
                  <a:lnTo>
                    <a:pt x="13" y="1303"/>
                  </a:lnTo>
                  <a:lnTo>
                    <a:pt x="15" y="1346"/>
                  </a:lnTo>
                  <a:lnTo>
                    <a:pt x="28" y="1356"/>
                  </a:lnTo>
                  <a:lnTo>
                    <a:pt x="28" y="1368"/>
                  </a:lnTo>
                  <a:lnTo>
                    <a:pt x="31" y="1390"/>
                  </a:lnTo>
                  <a:lnTo>
                    <a:pt x="33" y="1422"/>
                  </a:lnTo>
                  <a:lnTo>
                    <a:pt x="46" y="1447"/>
                  </a:lnTo>
                  <a:lnTo>
                    <a:pt x="61" y="1481"/>
                  </a:lnTo>
                  <a:lnTo>
                    <a:pt x="75" y="1491"/>
                  </a:lnTo>
                  <a:lnTo>
                    <a:pt x="85" y="1499"/>
                  </a:lnTo>
                  <a:lnTo>
                    <a:pt x="96" y="1500"/>
                  </a:lnTo>
                  <a:lnTo>
                    <a:pt x="106" y="1499"/>
                  </a:lnTo>
                  <a:lnTo>
                    <a:pt x="114" y="1498"/>
                  </a:lnTo>
                  <a:lnTo>
                    <a:pt x="114" y="1553"/>
                  </a:lnTo>
                  <a:lnTo>
                    <a:pt x="104" y="1648"/>
                  </a:lnTo>
                  <a:lnTo>
                    <a:pt x="82" y="1937"/>
                  </a:lnTo>
                  <a:lnTo>
                    <a:pt x="84" y="2103"/>
                  </a:lnTo>
                  <a:lnTo>
                    <a:pt x="99" y="2195"/>
                  </a:lnTo>
                  <a:lnTo>
                    <a:pt x="95" y="2270"/>
                  </a:lnTo>
                  <a:lnTo>
                    <a:pt x="61" y="2302"/>
                  </a:lnTo>
                  <a:lnTo>
                    <a:pt x="67" y="2317"/>
                  </a:lnTo>
                  <a:lnTo>
                    <a:pt x="68" y="2333"/>
                  </a:lnTo>
                  <a:lnTo>
                    <a:pt x="72" y="2352"/>
                  </a:lnTo>
                  <a:lnTo>
                    <a:pt x="81" y="2358"/>
                  </a:lnTo>
                  <a:lnTo>
                    <a:pt x="81" y="2369"/>
                  </a:lnTo>
                  <a:lnTo>
                    <a:pt x="74" y="2397"/>
                  </a:lnTo>
                  <a:lnTo>
                    <a:pt x="56" y="2433"/>
                  </a:lnTo>
                  <a:lnTo>
                    <a:pt x="42" y="2455"/>
                  </a:lnTo>
                  <a:lnTo>
                    <a:pt x="36" y="2490"/>
                  </a:lnTo>
                  <a:lnTo>
                    <a:pt x="45" y="2516"/>
                  </a:lnTo>
                  <a:lnTo>
                    <a:pt x="54" y="2526"/>
                  </a:lnTo>
                  <a:lnTo>
                    <a:pt x="68" y="2536"/>
                  </a:lnTo>
                  <a:lnTo>
                    <a:pt x="85" y="2540"/>
                  </a:lnTo>
                  <a:lnTo>
                    <a:pt x="117" y="2537"/>
                  </a:lnTo>
                  <a:lnTo>
                    <a:pt x="142" y="2529"/>
                  </a:lnTo>
                  <a:lnTo>
                    <a:pt x="161" y="2514"/>
                  </a:lnTo>
                  <a:lnTo>
                    <a:pt x="167" y="2493"/>
                  </a:lnTo>
                  <a:lnTo>
                    <a:pt x="167" y="2459"/>
                  </a:lnTo>
                  <a:lnTo>
                    <a:pt x="167" y="2441"/>
                  </a:lnTo>
                  <a:lnTo>
                    <a:pt x="174" y="2423"/>
                  </a:lnTo>
                  <a:lnTo>
                    <a:pt x="185" y="2406"/>
                  </a:lnTo>
                  <a:lnTo>
                    <a:pt x="189" y="2394"/>
                  </a:lnTo>
                  <a:lnTo>
                    <a:pt x="188" y="2372"/>
                  </a:lnTo>
                  <a:lnTo>
                    <a:pt x="191" y="2352"/>
                  </a:lnTo>
                  <a:lnTo>
                    <a:pt x="203" y="2338"/>
                  </a:lnTo>
                  <a:lnTo>
                    <a:pt x="209" y="2289"/>
                  </a:lnTo>
                  <a:lnTo>
                    <a:pt x="199" y="2260"/>
                  </a:lnTo>
                  <a:lnTo>
                    <a:pt x="198" y="2230"/>
                  </a:lnTo>
                  <a:lnTo>
                    <a:pt x="207" y="2207"/>
                  </a:lnTo>
                  <a:lnTo>
                    <a:pt x="232" y="2145"/>
                  </a:lnTo>
                  <a:lnTo>
                    <a:pt x="262" y="2013"/>
                  </a:lnTo>
                  <a:lnTo>
                    <a:pt x="287" y="1882"/>
                  </a:lnTo>
                  <a:lnTo>
                    <a:pt x="298" y="1776"/>
                  </a:lnTo>
                  <a:lnTo>
                    <a:pt x="309" y="1651"/>
                  </a:lnTo>
                  <a:lnTo>
                    <a:pt x="331" y="1520"/>
                  </a:lnTo>
                  <a:lnTo>
                    <a:pt x="354" y="1449"/>
                  </a:lnTo>
                  <a:lnTo>
                    <a:pt x="366" y="1432"/>
                  </a:lnTo>
                  <a:lnTo>
                    <a:pt x="377" y="1447"/>
                  </a:lnTo>
                  <a:lnTo>
                    <a:pt x="386" y="1538"/>
                  </a:lnTo>
                  <a:lnTo>
                    <a:pt x="415" y="1791"/>
                  </a:lnTo>
                  <a:lnTo>
                    <a:pt x="429" y="1972"/>
                  </a:lnTo>
                  <a:lnTo>
                    <a:pt x="440" y="2092"/>
                  </a:lnTo>
                  <a:lnTo>
                    <a:pt x="439" y="2195"/>
                  </a:lnTo>
                  <a:lnTo>
                    <a:pt x="465" y="2292"/>
                  </a:lnTo>
                  <a:lnTo>
                    <a:pt x="466" y="2305"/>
                  </a:lnTo>
                  <a:lnTo>
                    <a:pt x="466" y="2326"/>
                  </a:lnTo>
                  <a:lnTo>
                    <a:pt x="476" y="2334"/>
                  </a:lnTo>
                  <a:lnTo>
                    <a:pt x="497" y="2344"/>
                  </a:lnTo>
                  <a:lnTo>
                    <a:pt x="517" y="2354"/>
                  </a:lnTo>
                  <a:lnTo>
                    <a:pt x="530" y="2355"/>
                  </a:lnTo>
                  <a:lnTo>
                    <a:pt x="535" y="2342"/>
                  </a:lnTo>
                  <a:lnTo>
                    <a:pt x="549" y="2351"/>
                  </a:lnTo>
                  <a:lnTo>
                    <a:pt x="574" y="2370"/>
                  </a:lnTo>
                  <a:lnTo>
                    <a:pt x="601" y="2392"/>
                  </a:lnTo>
                  <a:lnTo>
                    <a:pt x="629" y="2406"/>
                  </a:lnTo>
                  <a:lnTo>
                    <a:pt x="675" y="2422"/>
                  </a:lnTo>
                  <a:lnTo>
                    <a:pt x="731" y="2416"/>
                  </a:lnTo>
                  <a:lnTo>
                    <a:pt x="749" y="2398"/>
                  </a:lnTo>
                  <a:lnTo>
                    <a:pt x="749" y="2387"/>
                  </a:lnTo>
                  <a:close/>
                  <a:moveTo>
                    <a:pt x="419" y="572"/>
                  </a:moveTo>
                  <a:lnTo>
                    <a:pt x="394" y="736"/>
                  </a:lnTo>
                  <a:lnTo>
                    <a:pt x="393" y="678"/>
                  </a:lnTo>
                  <a:lnTo>
                    <a:pt x="394" y="585"/>
                  </a:lnTo>
                  <a:lnTo>
                    <a:pt x="391" y="566"/>
                  </a:lnTo>
                  <a:lnTo>
                    <a:pt x="391" y="537"/>
                  </a:lnTo>
                  <a:lnTo>
                    <a:pt x="390" y="519"/>
                  </a:lnTo>
                  <a:lnTo>
                    <a:pt x="388" y="501"/>
                  </a:lnTo>
                  <a:lnTo>
                    <a:pt x="380" y="482"/>
                  </a:lnTo>
                  <a:lnTo>
                    <a:pt x="376" y="463"/>
                  </a:lnTo>
                  <a:lnTo>
                    <a:pt x="377" y="440"/>
                  </a:lnTo>
                  <a:lnTo>
                    <a:pt x="391" y="409"/>
                  </a:lnTo>
                  <a:lnTo>
                    <a:pt x="386" y="401"/>
                  </a:lnTo>
                  <a:lnTo>
                    <a:pt x="376" y="402"/>
                  </a:lnTo>
                  <a:lnTo>
                    <a:pt x="361" y="404"/>
                  </a:lnTo>
                  <a:lnTo>
                    <a:pt x="349" y="404"/>
                  </a:lnTo>
                  <a:lnTo>
                    <a:pt x="337" y="437"/>
                  </a:lnTo>
                  <a:lnTo>
                    <a:pt x="347" y="454"/>
                  </a:lnTo>
                  <a:lnTo>
                    <a:pt x="352" y="473"/>
                  </a:lnTo>
                  <a:lnTo>
                    <a:pt x="349" y="487"/>
                  </a:lnTo>
                  <a:lnTo>
                    <a:pt x="341" y="509"/>
                  </a:lnTo>
                  <a:lnTo>
                    <a:pt x="336" y="586"/>
                  </a:lnTo>
                  <a:lnTo>
                    <a:pt x="299" y="504"/>
                  </a:lnTo>
                  <a:lnTo>
                    <a:pt x="267" y="431"/>
                  </a:lnTo>
                  <a:lnTo>
                    <a:pt x="234" y="347"/>
                  </a:lnTo>
                  <a:lnTo>
                    <a:pt x="262" y="309"/>
                  </a:lnTo>
                  <a:lnTo>
                    <a:pt x="266" y="320"/>
                  </a:lnTo>
                  <a:lnTo>
                    <a:pt x="290" y="340"/>
                  </a:lnTo>
                  <a:lnTo>
                    <a:pt x="347" y="380"/>
                  </a:lnTo>
                  <a:lnTo>
                    <a:pt x="363" y="388"/>
                  </a:lnTo>
                  <a:lnTo>
                    <a:pt x="372" y="386"/>
                  </a:lnTo>
                  <a:lnTo>
                    <a:pt x="393" y="362"/>
                  </a:lnTo>
                  <a:lnTo>
                    <a:pt x="411" y="340"/>
                  </a:lnTo>
                  <a:lnTo>
                    <a:pt x="415" y="327"/>
                  </a:lnTo>
                  <a:lnTo>
                    <a:pt x="418" y="340"/>
                  </a:lnTo>
                  <a:lnTo>
                    <a:pt x="419" y="355"/>
                  </a:lnTo>
                  <a:lnTo>
                    <a:pt x="423" y="379"/>
                  </a:lnTo>
                  <a:lnTo>
                    <a:pt x="422" y="419"/>
                  </a:lnTo>
                  <a:lnTo>
                    <a:pt x="423" y="479"/>
                  </a:lnTo>
                  <a:lnTo>
                    <a:pt x="419" y="57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5"/>
            <p:cNvSpPr>
              <a:spLocks noEditPoints="1"/>
            </p:cNvSpPr>
            <p:nvPr/>
          </p:nvSpPr>
          <p:spPr bwMode="auto">
            <a:xfrm>
              <a:off x="4871864" y="3777211"/>
              <a:ext cx="555068" cy="1882346"/>
            </a:xfrm>
            <a:custGeom>
              <a:avLst/>
              <a:gdLst>
                <a:gd name="T0" fmla="*/ 638 w 749"/>
                <a:gd name="T1" fmla="*/ 2305 h 2540"/>
                <a:gd name="T2" fmla="*/ 606 w 749"/>
                <a:gd name="T3" fmla="*/ 2182 h 2540"/>
                <a:gd name="T4" fmla="*/ 581 w 749"/>
                <a:gd name="T5" fmla="*/ 1812 h 2540"/>
                <a:gd name="T6" fmla="*/ 589 w 749"/>
                <a:gd name="T7" fmla="*/ 1378 h 2540"/>
                <a:gd name="T8" fmla="*/ 607 w 749"/>
                <a:gd name="T9" fmla="*/ 1356 h 2540"/>
                <a:gd name="T10" fmla="*/ 611 w 749"/>
                <a:gd name="T11" fmla="*/ 1406 h 2540"/>
                <a:gd name="T12" fmla="*/ 632 w 749"/>
                <a:gd name="T13" fmla="*/ 1425 h 2540"/>
                <a:gd name="T14" fmla="*/ 660 w 749"/>
                <a:gd name="T15" fmla="*/ 1425 h 2540"/>
                <a:gd name="T16" fmla="*/ 678 w 749"/>
                <a:gd name="T17" fmla="*/ 1393 h 2540"/>
                <a:gd name="T18" fmla="*/ 697 w 749"/>
                <a:gd name="T19" fmla="*/ 1356 h 2540"/>
                <a:gd name="T20" fmla="*/ 688 w 749"/>
                <a:gd name="T21" fmla="*/ 1285 h 2540"/>
                <a:gd name="T22" fmla="*/ 700 w 749"/>
                <a:gd name="T23" fmla="*/ 1261 h 2540"/>
                <a:gd name="T24" fmla="*/ 656 w 749"/>
                <a:gd name="T25" fmla="*/ 735 h 2540"/>
                <a:gd name="T26" fmla="*/ 610 w 749"/>
                <a:gd name="T27" fmla="*/ 437 h 2540"/>
                <a:gd name="T28" fmla="*/ 454 w 749"/>
                <a:gd name="T29" fmla="*/ 381 h 2540"/>
                <a:gd name="T30" fmla="*/ 416 w 749"/>
                <a:gd name="T31" fmla="*/ 324 h 2540"/>
                <a:gd name="T32" fmla="*/ 440 w 749"/>
                <a:gd name="T33" fmla="*/ 246 h 2540"/>
                <a:gd name="T34" fmla="*/ 472 w 749"/>
                <a:gd name="T35" fmla="*/ 202 h 2540"/>
                <a:gd name="T36" fmla="*/ 455 w 749"/>
                <a:gd name="T37" fmla="*/ 182 h 2540"/>
                <a:gd name="T38" fmla="*/ 459 w 749"/>
                <a:gd name="T39" fmla="*/ 157 h 2540"/>
                <a:gd name="T40" fmla="*/ 419 w 749"/>
                <a:gd name="T41" fmla="*/ 25 h 2540"/>
                <a:gd name="T42" fmla="*/ 320 w 749"/>
                <a:gd name="T43" fmla="*/ 8 h 2540"/>
                <a:gd name="T44" fmla="*/ 242 w 749"/>
                <a:gd name="T45" fmla="*/ 75 h 2540"/>
                <a:gd name="T46" fmla="*/ 224 w 749"/>
                <a:gd name="T47" fmla="*/ 157 h 2540"/>
                <a:gd name="T48" fmla="*/ 234 w 749"/>
                <a:gd name="T49" fmla="*/ 219 h 2540"/>
                <a:gd name="T50" fmla="*/ 263 w 749"/>
                <a:gd name="T51" fmla="*/ 299 h 2540"/>
                <a:gd name="T52" fmla="*/ 212 w 749"/>
                <a:gd name="T53" fmla="*/ 372 h 2540"/>
                <a:gd name="T54" fmla="*/ 50 w 749"/>
                <a:gd name="T55" fmla="*/ 447 h 2540"/>
                <a:gd name="T56" fmla="*/ 14 w 749"/>
                <a:gd name="T57" fmla="*/ 692 h 2540"/>
                <a:gd name="T58" fmla="*/ 7 w 749"/>
                <a:gd name="T59" fmla="*/ 1173 h 2540"/>
                <a:gd name="T60" fmla="*/ 28 w 749"/>
                <a:gd name="T61" fmla="*/ 1356 h 2540"/>
                <a:gd name="T62" fmla="*/ 46 w 749"/>
                <a:gd name="T63" fmla="*/ 1447 h 2540"/>
                <a:gd name="T64" fmla="*/ 96 w 749"/>
                <a:gd name="T65" fmla="*/ 1500 h 2540"/>
                <a:gd name="T66" fmla="*/ 104 w 749"/>
                <a:gd name="T67" fmla="*/ 1648 h 2540"/>
                <a:gd name="T68" fmla="*/ 95 w 749"/>
                <a:gd name="T69" fmla="*/ 2270 h 2540"/>
                <a:gd name="T70" fmla="*/ 72 w 749"/>
                <a:gd name="T71" fmla="*/ 2352 h 2540"/>
                <a:gd name="T72" fmla="*/ 56 w 749"/>
                <a:gd name="T73" fmla="*/ 2433 h 2540"/>
                <a:gd name="T74" fmla="*/ 54 w 749"/>
                <a:gd name="T75" fmla="*/ 2526 h 2540"/>
                <a:gd name="T76" fmla="*/ 142 w 749"/>
                <a:gd name="T77" fmla="*/ 2529 h 2540"/>
                <a:gd name="T78" fmla="*/ 167 w 749"/>
                <a:gd name="T79" fmla="*/ 2441 h 2540"/>
                <a:gd name="T80" fmla="*/ 188 w 749"/>
                <a:gd name="T81" fmla="*/ 2372 h 2540"/>
                <a:gd name="T82" fmla="*/ 199 w 749"/>
                <a:gd name="T83" fmla="*/ 2260 h 2540"/>
                <a:gd name="T84" fmla="*/ 262 w 749"/>
                <a:gd name="T85" fmla="*/ 2013 h 2540"/>
                <a:gd name="T86" fmla="*/ 331 w 749"/>
                <a:gd name="T87" fmla="*/ 1520 h 2540"/>
                <a:gd name="T88" fmla="*/ 386 w 749"/>
                <a:gd name="T89" fmla="*/ 1538 h 2540"/>
                <a:gd name="T90" fmla="*/ 439 w 749"/>
                <a:gd name="T91" fmla="*/ 2195 h 2540"/>
                <a:gd name="T92" fmla="*/ 476 w 749"/>
                <a:gd name="T93" fmla="*/ 2334 h 2540"/>
                <a:gd name="T94" fmla="*/ 535 w 749"/>
                <a:gd name="T95" fmla="*/ 2342 h 2540"/>
                <a:gd name="T96" fmla="*/ 629 w 749"/>
                <a:gd name="T97" fmla="*/ 2406 h 2540"/>
                <a:gd name="T98" fmla="*/ 749 w 749"/>
                <a:gd name="T99" fmla="*/ 2387 h 2540"/>
                <a:gd name="T100" fmla="*/ 394 w 749"/>
                <a:gd name="T101" fmla="*/ 585 h 2540"/>
                <a:gd name="T102" fmla="*/ 388 w 749"/>
                <a:gd name="T103" fmla="*/ 501 h 2540"/>
                <a:gd name="T104" fmla="*/ 391 w 749"/>
                <a:gd name="T105" fmla="*/ 409 h 2540"/>
                <a:gd name="T106" fmla="*/ 349 w 749"/>
                <a:gd name="T107" fmla="*/ 404 h 2540"/>
                <a:gd name="T108" fmla="*/ 349 w 749"/>
                <a:gd name="T109" fmla="*/ 487 h 2540"/>
                <a:gd name="T110" fmla="*/ 267 w 749"/>
                <a:gd name="T111" fmla="*/ 431 h 2540"/>
                <a:gd name="T112" fmla="*/ 290 w 749"/>
                <a:gd name="T113" fmla="*/ 340 h 2540"/>
                <a:gd name="T114" fmla="*/ 393 w 749"/>
                <a:gd name="T115" fmla="*/ 362 h 2540"/>
                <a:gd name="T116" fmla="*/ 419 w 749"/>
                <a:gd name="T117" fmla="*/ 355 h 2540"/>
                <a:gd name="T118" fmla="*/ 419 w 749"/>
                <a:gd name="T119" fmla="*/ 572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2540">
                  <a:moveTo>
                    <a:pt x="749" y="2387"/>
                  </a:moveTo>
                  <a:lnTo>
                    <a:pt x="738" y="2376"/>
                  </a:lnTo>
                  <a:lnTo>
                    <a:pt x="671" y="2321"/>
                  </a:lnTo>
                  <a:lnTo>
                    <a:pt x="638" y="2305"/>
                  </a:lnTo>
                  <a:lnTo>
                    <a:pt x="625" y="2281"/>
                  </a:lnTo>
                  <a:lnTo>
                    <a:pt x="621" y="2263"/>
                  </a:lnTo>
                  <a:lnTo>
                    <a:pt x="620" y="2217"/>
                  </a:lnTo>
                  <a:lnTo>
                    <a:pt x="606" y="2182"/>
                  </a:lnTo>
                  <a:lnTo>
                    <a:pt x="581" y="2120"/>
                  </a:lnTo>
                  <a:lnTo>
                    <a:pt x="581" y="2022"/>
                  </a:lnTo>
                  <a:lnTo>
                    <a:pt x="581" y="1918"/>
                  </a:lnTo>
                  <a:lnTo>
                    <a:pt x="581" y="1812"/>
                  </a:lnTo>
                  <a:lnTo>
                    <a:pt x="578" y="1706"/>
                  </a:lnTo>
                  <a:lnTo>
                    <a:pt x="583" y="1589"/>
                  </a:lnTo>
                  <a:lnTo>
                    <a:pt x="589" y="1440"/>
                  </a:lnTo>
                  <a:lnTo>
                    <a:pt x="589" y="1378"/>
                  </a:lnTo>
                  <a:lnTo>
                    <a:pt x="592" y="1370"/>
                  </a:lnTo>
                  <a:lnTo>
                    <a:pt x="601" y="1363"/>
                  </a:lnTo>
                  <a:lnTo>
                    <a:pt x="604" y="1346"/>
                  </a:lnTo>
                  <a:lnTo>
                    <a:pt x="607" y="1356"/>
                  </a:lnTo>
                  <a:lnTo>
                    <a:pt x="607" y="1367"/>
                  </a:lnTo>
                  <a:lnTo>
                    <a:pt x="607" y="1379"/>
                  </a:lnTo>
                  <a:lnTo>
                    <a:pt x="608" y="1393"/>
                  </a:lnTo>
                  <a:lnTo>
                    <a:pt x="611" y="1406"/>
                  </a:lnTo>
                  <a:lnTo>
                    <a:pt x="615" y="1411"/>
                  </a:lnTo>
                  <a:lnTo>
                    <a:pt x="618" y="1414"/>
                  </a:lnTo>
                  <a:lnTo>
                    <a:pt x="624" y="1420"/>
                  </a:lnTo>
                  <a:lnTo>
                    <a:pt x="632" y="1425"/>
                  </a:lnTo>
                  <a:lnTo>
                    <a:pt x="642" y="1431"/>
                  </a:lnTo>
                  <a:lnTo>
                    <a:pt x="649" y="1431"/>
                  </a:lnTo>
                  <a:lnTo>
                    <a:pt x="656" y="1429"/>
                  </a:lnTo>
                  <a:lnTo>
                    <a:pt x="660" y="1425"/>
                  </a:lnTo>
                  <a:lnTo>
                    <a:pt x="663" y="1418"/>
                  </a:lnTo>
                  <a:lnTo>
                    <a:pt x="668" y="1410"/>
                  </a:lnTo>
                  <a:lnTo>
                    <a:pt x="671" y="1403"/>
                  </a:lnTo>
                  <a:lnTo>
                    <a:pt x="678" y="1393"/>
                  </a:lnTo>
                  <a:lnTo>
                    <a:pt x="684" y="1386"/>
                  </a:lnTo>
                  <a:lnTo>
                    <a:pt x="691" y="1376"/>
                  </a:lnTo>
                  <a:lnTo>
                    <a:pt x="697" y="1363"/>
                  </a:lnTo>
                  <a:lnTo>
                    <a:pt x="697" y="1356"/>
                  </a:lnTo>
                  <a:lnTo>
                    <a:pt x="695" y="1344"/>
                  </a:lnTo>
                  <a:lnTo>
                    <a:pt x="693" y="1332"/>
                  </a:lnTo>
                  <a:lnTo>
                    <a:pt x="686" y="1294"/>
                  </a:lnTo>
                  <a:lnTo>
                    <a:pt x="688" y="1285"/>
                  </a:lnTo>
                  <a:lnTo>
                    <a:pt x="691" y="1283"/>
                  </a:lnTo>
                  <a:lnTo>
                    <a:pt x="703" y="1283"/>
                  </a:lnTo>
                  <a:lnTo>
                    <a:pt x="704" y="1275"/>
                  </a:lnTo>
                  <a:lnTo>
                    <a:pt x="700" y="1261"/>
                  </a:lnTo>
                  <a:lnTo>
                    <a:pt x="702" y="1214"/>
                  </a:lnTo>
                  <a:lnTo>
                    <a:pt x="692" y="1076"/>
                  </a:lnTo>
                  <a:lnTo>
                    <a:pt x="675" y="939"/>
                  </a:lnTo>
                  <a:lnTo>
                    <a:pt x="656" y="735"/>
                  </a:lnTo>
                  <a:lnTo>
                    <a:pt x="633" y="525"/>
                  </a:lnTo>
                  <a:lnTo>
                    <a:pt x="629" y="463"/>
                  </a:lnTo>
                  <a:lnTo>
                    <a:pt x="617" y="437"/>
                  </a:lnTo>
                  <a:lnTo>
                    <a:pt x="610" y="437"/>
                  </a:lnTo>
                  <a:lnTo>
                    <a:pt x="600" y="430"/>
                  </a:lnTo>
                  <a:lnTo>
                    <a:pt x="562" y="415"/>
                  </a:lnTo>
                  <a:lnTo>
                    <a:pt x="515" y="398"/>
                  </a:lnTo>
                  <a:lnTo>
                    <a:pt x="454" y="381"/>
                  </a:lnTo>
                  <a:lnTo>
                    <a:pt x="444" y="377"/>
                  </a:lnTo>
                  <a:lnTo>
                    <a:pt x="427" y="362"/>
                  </a:lnTo>
                  <a:lnTo>
                    <a:pt x="420" y="347"/>
                  </a:lnTo>
                  <a:lnTo>
                    <a:pt x="416" y="324"/>
                  </a:lnTo>
                  <a:lnTo>
                    <a:pt x="419" y="283"/>
                  </a:lnTo>
                  <a:lnTo>
                    <a:pt x="429" y="271"/>
                  </a:lnTo>
                  <a:lnTo>
                    <a:pt x="436" y="246"/>
                  </a:lnTo>
                  <a:lnTo>
                    <a:pt x="440" y="246"/>
                  </a:lnTo>
                  <a:lnTo>
                    <a:pt x="446" y="246"/>
                  </a:lnTo>
                  <a:lnTo>
                    <a:pt x="451" y="242"/>
                  </a:lnTo>
                  <a:lnTo>
                    <a:pt x="461" y="227"/>
                  </a:lnTo>
                  <a:lnTo>
                    <a:pt x="472" y="202"/>
                  </a:lnTo>
                  <a:lnTo>
                    <a:pt x="473" y="191"/>
                  </a:lnTo>
                  <a:lnTo>
                    <a:pt x="465" y="184"/>
                  </a:lnTo>
                  <a:lnTo>
                    <a:pt x="455" y="186"/>
                  </a:lnTo>
                  <a:lnTo>
                    <a:pt x="455" y="182"/>
                  </a:lnTo>
                  <a:lnTo>
                    <a:pt x="455" y="182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9" y="157"/>
                  </a:lnTo>
                  <a:lnTo>
                    <a:pt x="462" y="128"/>
                  </a:lnTo>
                  <a:lnTo>
                    <a:pt x="458" y="92"/>
                  </a:lnTo>
                  <a:lnTo>
                    <a:pt x="436" y="49"/>
                  </a:lnTo>
                  <a:lnTo>
                    <a:pt x="419" y="25"/>
                  </a:lnTo>
                  <a:lnTo>
                    <a:pt x="398" y="6"/>
                  </a:lnTo>
                  <a:lnTo>
                    <a:pt x="373" y="0"/>
                  </a:lnTo>
                  <a:lnTo>
                    <a:pt x="349" y="0"/>
                  </a:lnTo>
                  <a:lnTo>
                    <a:pt x="320" y="8"/>
                  </a:lnTo>
                  <a:lnTo>
                    <a:pt x="288" y="24"/>
                  </a:lnTo>
                  <a:lnTo>
                    <a:pt x="266" y="40"/>
                  </a:lnTo>
                  <a:lnTo>
                    <a:pt x="252" y="58"/>
                  </a:lnTo>
                  <a:lnTo>
                    <a:pt x="242" y="75"/>
                  </a:lnTo>
                  <a:lnTo>
                    <a:pt x="234" y="111"/>
                  </a:lnTo>
                  <a:lnTo>
                    <a:pt x="235" y="156"/>
                  </a:lnTo>
                  <a:lnTo>
                    <a:pt x="231" y="154"/>
                  </a:lnTo>
                  <a:lnTo>
                    <a:pt x="224" y="157"/>
                  </a:lnTo>
                  <a:lnTo>
                    <a:pt x="219" y="166"/>
                  </a:lnTo>
                  <a:lnTo>
                    <a:pt x="219" y="177"/>
                  </a:lnTo>
                  <a:lnTo>
                    <a:pt x="227" y="205"/>
                  </a:lnTo>
                  <a:lnTo>
                    <a:pt x="234" y="219"/>
                  </a:lnTo>
                  <a:lnTo>
                    <a:pt x="249" y="230"/>
                  </a:lnTo>
                  <a:lnTo>
                    <a:pt x="258" y="242"/>
                  </a:lnTo>
                  <a:lnTo>
                    <a:pt x="262" y="270"/>
                  </a:lnTo>
                  <a:lnTo>
                    <a:pt x="263" y="299"/>
                  </a:lnTo>
                  <a:lnTo>
                    <a:pt x="253" y="315"/>
                  </a:lnTo>
                  <a:lnTo>
                    <a:pt x="235" y="338"/>
                  </a:lnTo>
                  <a:lnTo>
                    <a:pt x="226" y="352"/>
                  </a:lnTo>
                  <a:lnTo>
                    <a:pt x="212" y="372"/>
                  </a:lnTo>
                  <a:lnTo>
                    <a:pt x="191" y="397"/>
                  </a:lnTo>
                  <a:lnTo>
                    <a:pt x="135" y="413"/>
                  </a:lnTo>
                  <a:lnTo>
                    <a:pt x="88" y="430"/>
                  </a:lnTo>
                  <a:lnTo>
                    <a:pt x="50" y="447"/>
                  </a:lnTo>
                  <a:lnTo>
                    <a:pt x="18" y="465"/>
                  </a:lnTo>
                  <a:lnTo>
                    <a:pt x="8" y="504"/>
                  </a:lnTo>
                  <a:lnTo>
                    <a:pt x="3" y="607"/>
                  </a:lnTo>
                  <a:lnTo>
                    <a:pt x="14" y="692"/>
                  </a:lnTo>
                  <a:lnTo>
                    <a:pt x="7" y="841"/>
                  </a:lnTo>
                  <a:lnTo>
                    <a:pt x="3" y="1002"/>
                  </a:lnTo>
                  <a:lnTo>
                    <a:pt x="0" y="1084"/>
                  </a:lnTo>
                  <a:lnTo>
                    <a:pt x="7" y="1173"/>
                  </a:lnTo>
                  <a:lnTo>
                    <a:pt x="10" y="1239"/>
                  </a:lnTo>
                  <a:lnTo>
                    <a:pt x="13" y="1303"/>
                  </a:lnTo>
                  <a:lnTo>
                    <a:pt x="15" y="1346"/>
                  </a:lnTo>
                  <a:lnTo>
                    <a:pt x="28" y="1356"/>
                  </a:lnTo>
                  <a:lnTo>
                    <a:pt x="28" y="1368"/>
                  </a:lnTo>
                  <a:lnTo>
                    <a:pt x="31" y="1390"/>
                  </a:lnTo>
                  <a:lnTo>
                    <a:pt x="33" y="1422"/>
                  </a:lnTo>
                  <a:lnTo>
                    <a:pt x="46" y="1447"/>
                  </a:lnTo>
                  <a:lnTo>
                    <a:pt x="61" y="1481"/>
                  </a:lnTo>
                  <a:lnTo>
                    <a:pt x="75" y="1491"/>
                  </a:lnTo>
                  <a:lnTo>
                    <a:pt x="85" y="1499"/>
                  </a:lnTo>
                  <a:lnTo>
                    <a:pt x="96" y="1500"/>
                  </a:lnTo>
                  <a:lnTo>
                    <a:pt x="106" y="1499"/>
                  </a:lnTo>
                  <a:lnTo>
                    <a:pt x="114" y="1498"/>
                  </a:lnTo>
                  <a:lnTo>
                    <a:pt x="114" y="1553"/>
                  </a:lnTo>
                  <a:lnTo>
                    <a:pt x="104" y="1648"/>
                  </a:lnTo>
                  <a:lnTo>
                    <a:pt x="82" y="1937"/>
                  </a:lnTo>
                  <a:lnTo>
                    <a:pt x="84" y="2103"/>
                  </a:lnTo>
                  <a:lnTo>
                    <a:pt x="99" y="2195"/>
                  </a:lnTo>
                  <a:lnTo>
                    <a:pt x="95" y="2270"/>
                  </a:lnTo>
                  <a:lnTo>
                    <a:pt x="61" y="2302"/>
                  </a:lnTo>
                  <a:lnTo>
                    <a:pt x="67" y="2317"/>
                  </a:lnTo>
                  <a:lnTo>
                    <a:pt x="68" y="2333"/>
                  </a:lnTo>
                  <a:lnTo>
                    <a:pt x="72" y="2352"/>
                  </a:lnTo>
                  <a:lnTo>
                    <a:pt x="81" y="2358"/>
                  </a:lnTo>
                  <a:lnTo>
                    <a:pt x="81" y="2369"/>
                  </a:lnTo>
                  <a:lnTo>
                    <a:pt x="74" y="2397"/>
                  </a:lnTo>
                  <a:lnTo>
                    <a:pt x="56" y="2433"/>
                  </a:lnTo>
                  <a:lnTo>
                    <a:pt x="42" y="2455"/>
                  </a:lnTo>
                  <a:lnTo>
                    <a:pt x="36" y="2490"/>
                  </a:lnTo>
                  <a:lnTo>
                    <a:pt x="45" y="2516"/>
                  </a:lnTo>
                  <a:lnTo>
                    <a:pt x="54" y="2526"/>
                  </a:lnTo>
                  <a:lnTo>
                    <a:pt x="68" y="2536"/>
                  </a:lnTo>
                  <a:lnTo>
                    <a:pt x="85" y="2540"/>
                  </a:lnTo>
                  <a:lnTo>
                    <a:pt x="117" y="2537"/>
                  </a:lnTo>
                  <a:lnTo>
                    <a:pt x="142" y="2529"/>
                  </a:lnTo>
                  <a:lnTo>
                    <a:pt x="161" y="2514"/>
                  </a:lnTo>
                  <a:lnTo>
                    <a:pt x="167" y="2493"/>
                  </a:lnTo>
                  <a:lnTo>
                    <a:pt x="167" y="2459"/>
                  </a:lnTo>
                  <a:lnTo>
                    <a:pt x="167" y="2441"/>
                  </a:lnTo>
                  <a:lnTo>
                    <a:pt x="174" y="2423"/>
                  </a:lnTo>
                  <a:lnTo>
                    <a:pt x="185" y="2406"/>
                  </a:lnTo>
                  <a:lnTo>
                    <a:pt x="189" y="2394"/>
                  </a:lnTo>
                  <a:lnTo>
                    <a:pt x="188" y="2372"/>
                  </a:lnTo>
                  <a:lnTo>
                    <a:pt x="191" y="2352"/>
                  </a:lnTo>
                  <a:lnTo>
                    <a:pt x="203" y="2338"/>
                  </a:lnTo>
                  <a:lnTo>
                    <a:pt x="209" y="2289"/>
                  </a:lnTo>
                  <a:lnTo>
                    <a:pt x="199" y="2260"/>
                  </a:lnTo>
                  <a:lnTo>
                    <a:pt x="198" y="2230"/>
                  </a:lnTo>
                  <a:lnTo>
                    <a:pt x="207" y="2207"/>
                  </a:lnTo>
                  <a:lnTo>
                    <a:pt x="232" y="2145"/>
                  </a:lnTo>
                  <a:lnTo>
                    <a:pt x="262" y="2013"/>
                  </a:lnTo>
                  <a:lnTo>
                    <a:pt x="287" y="1882"/>
                  </a:lnTo>
                  <a:lnTo>
                    <a:pt x="298" y="1776"/>
                  </a:lnTo>
                  <a:lnTo>
                    <a:pt x="309" y="1651"/>
                  </a:lnTo>
                  <a:lnTo>
                    <a:pt x="331" y="1520"/>
                  </a:lnTo>
                  <a:lnTo>
                    <a:pt x="354" y="1449"/>
                  </a:lnTo>
                  <a:lnTo>
                    <a:pt x="366" y="1432"/>
                  </a:lnTo>
                  <a:lnTo>
                    <a:pt x="377" y="1447"/>
                  </a:lnTo>
                  <a:lnTo>
                    <a:pt x="386" y="1538"/>
                  </a:lnTo>
                  <a:lnTo>
                    <a:pt x="415" y="1791"/>
                  </a:lnTo>
                  <a:lnTo>
                    <a:pt x="429" y="1972"/>
                  </a:lnTo>
                  <a:lnTo>
                    <a:pt x="440" y="2092"/>
                  </a:lnTo>
                  <a:lnTo>
                    <a:pt x="439" y="2195"/>
                  </a:lnTo>
                  <a:lnTo>
                    <a:pt x="465" y="2292"/>
                  </a:lnTo>
                  <a:lnTo>
                    <a:pt x="466" y="2305"/>
                  </a:lnTo>
                  <a:lnTo>
                    <a:pt x="466" y="2326"/>
                  </a:lnTo>
                  <a:lnTo>
                    <a:pt x="476" y="2334"/>
                  </a:lnTo>
                  <a:lnTo>
                    <a:pt x="497" y="2344"/>
                  </a:lnTo>
                  <a:lnTo>
                    <a:pt x="517" y="2354"/>
                  </a:lnTo>
                  <a:lnTo>
                    <a:pt x="530" y="2355"/>
                  </a:lnTo>
                  <a:lnTo>
                    <a:pt x="535" y="2342"/>
                  </a:lnTo>
                  <a:lnTo>
                    <a:pt x="549" y="2351"/>
                  </a:lnTo>
                  <a:lnTo>
                    <a:pt x="574" y="2370"/>
                  </a:lnTo>
                  <a:lnTo>
                    <a:pt x="601" y="2392"/>
                  </a:lnTo>
                  <a:lnTo>
                    <a:pt x="629" y="2406"/>
                  </a:lnTo>
                  <a:lnTo>
                    <a:pt x="675" y="2422"/>
                  </a:lnTo>
                  <a:lnTo>
                    <a:pt x="731" y="2416"/>
                  </a:lnTo>
                  <a:lnTo>
                    <a:pt x="749" y="2398"/>
                  </a:lnTo>
                  <a:lnTo>
                    <a:pt x="749" y="2387"/>
                  </a:lnTo>
                  <a:close/>
                  <a:moveTo>
                    <a:pt x="419" y="572"/>
                  </a:moveTo>
                  <a:lnTo>
                    <a:pt x="394" y="736"/>
                  </a:lnTo>
                  <a:lnTo>
                    <a:pt x="393" y="678"/>
                  </a:lnTo>
                  <a:lnTo>
                    <a:pt x="394" y="585"/>
                  </a:lnTo>
                  <a:lnTo>
                    <a:pt x="391" y="566"/>
                  </a:lnTo>
                  <a:lnTo>
                    <a:pt x="391" y="537"/>
                  </a:lnTo>
                  <a:lnTo>
                    <a:pt x="390" y="519"/>
                  </a:lnTo>
                  <a:lnTo>
                    <a:pt x="388" y="501"/>
                  </a:lnTo>
                  <a:lnTo>
                    <a:pt x="380" y="482"/>
                  </a:lnTo>
                  <a:lnTo>
                    <a:pt x="376" y="463"/>
                  </a:lnTo>
                  <a:lnTo>
                    <a:pt x="377" y="440"/>
                  </a:lnTo>
                  <a:lnTo>
                    <a:pt x="391" y="409"/>
                  </a:lnTo>
                  <a:lnTo>
                    <a:pt x="386" y="401"/>
                  </a:lnTo>
                  <a:lnTo>
                    <a:pt x="376" y="402"/>
                  </a:lnTo>
                  <a:lnTo>
                    <a:pt x="361" y="404"/>
                  </a:lnTo>
                  <a:lnTo>
                    <a:pt x="349" y="404"/>
                  </a:lnTo>
                  <a:lnTo>
                    <a:pt x="337" y="437"/>
                  </a:lnTo>
                  <a:lnTo>
                    <a:pt x="347" y="454"/>
                  </a:lnTo>
                  <a:lnTo>
                    <a:pt x="352" y="473"/>
                  </a:lnTo>
                  <a:lnTo>
                    <a:pt x="349" y="487"/>
                  </a:lnTo>
                  <a:lnTo>
                    <a:pt x="341" y="509"/>
                  </a:lnTo>
                  <a:lnTo>
                    <a:pt x="336" y="586"/>
                  </a:lnTo>
                  <a:lnTo>
                    <a:pt x="299" y="504"/>
                  </a:lnTo>
                  <a:lnTo>
                    <a:pt x="267" y="431"/>
                  </a:lnTo>
                  <a:lnTo>
                    <a:pt x="234" y="347"/>
                  </a:lnTo>
                  <a:lnTo>
                    <a:pt x="262" y="309"/>
                  </a:lnTo>
                  <a:lnTo>
                    <a:pt x="266" y="320"/>
                  </a:lnTo>
                  <a:lnTo>
                    <a:pt x="290" y="340"/>
                  </a:lnTo>
                  <a:lnTo>
                    <a:pt x="347" y="380"/>
                  </a:lnTo>
                  <a:lnTo>
                    <a:pt x="363" y="388"/>
                  </a:lnTo>
                  <a:lnTo>
                    <a:pt x="372" y="386"/>
                  </a:lnTo>
                  <a:lnTo>
                    <a:pt x="393" y="362"/>
                  </a:lnTo>
                  <a:lnTo>
                    <a:pt x="411" y="340"/>
                  </a:lnTo>
                  <a:lnTo>
                    <a:pt x="415" y="327"/>
                  </a:lnTo>
                  <a:lnTo>
                    <a:pt x="418" y="340"/>
                  </a:lnTo>
                  <a:lnTo>
                    <a:pt x="419" y="355"/>
                  </a:lnTo>
                  <a:lnTo>
                    <a:pt x="423" y="379"/>
                  </a:lnTo>
                  <a:lnTo>
                    <a:pt x="422" y="419"/>
                  </a:lnTo>
                  <a:lnTo>
                    <a:pt x="423" y="479"/>
                  </a:lnTo>
                  <a:lnTo>
                    <a:pt x="419" y="57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91470" y="908720"/>
            <a:ext cx="885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1. 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사진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_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첫인상을 결정하는 요소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9840416" y="2085879"/>
            <a:ext cx="1010953" cy="3719385"/>
            <a:chOff x="9878655" y="1586078"/>
            <a:chExt cx="1010953" cy="3719385"/>
          </a:xfrm>
        </p:grpSpPr>
        <p:grpSp>
          <p:nvGrpSpPr>
            <p:cNvPr id="12" name="Group 19"/>
            <p:cNvGrpSpPr>
              <a:grpSpLocks/>
            </p:cNvGrpSpPr>
            <p:nvPr/>
          </p:nvGrpSpPr>
          <p:grpSpPr bwMode="auto">
            <a:xfrm>
              <a:off x="9878655" y="1586078"/>
              <a:ext cx="969873" cy="1084375"/>
              <a:chOff x="1953" y="1843"/>
              <a:chExt cx="796" cy="958"/>
            </a:xfrm>
          </p:grpSpPr>
          <p:sp>
            <p:nvSpPr>
              <p:cNvPr id="24" name="Oval 20"/>
              <p:cNvSpPr>
                <a:spLocks noChangeArrowheads="1"/>
              </p:cNvSpPr>
              <p:nvPr/>
            </p:nvSpPr>
            <p:spPr bwMode="auto">
              <a:xfrm>
                <a:off x="2035" y="2512"/>
                <a:ext cx="634" cy="289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gamma/>
                      <a:tint val="0"/>
                      <a:invGamma/>
                      <a:alpha val="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" name="Oval 21"/>
              <p:cNvSpPr>
                <a:spLocks noChangeArrowheads="1"/>
              </p:cNvSpPr>
              <p:nvPr/>
            </p:nvSpPr>
            <p:spPr bwMode="auto">
              <a:xfrm>
                <a:off x="1955" y="1843"/>
                <a:ext cx="794" cy="797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Arc 22"/>
              <p:cNvSpPr>
                <a:spLocks/>
              </p:cNvSpPr>
              <p:nvPr/>
            </p:nvSpPr>
            <p:spPr bwMode="auto">
              <a:xfrm>
                <a:off x="1993" y="2263"/>
                <a:ext cx="721" cy="356"/>
              </a:xfrm>
              <a:custGeom>
                <a:avLst/>
                <a:gdLst>
                  <a:gd name="G0" fmla="+- 21069 0 0"/>
                  <a:gd name="G1" fmla="+- 0 0 0"/>
                  <a:gd name="G2" fmla="+- 21600 0 0"/>
                  <a:gd name="T0" fmla="*/ 42265 w 42265"/>
                  <a:gd name="T1" fmla="*/ 4159 h 21600"/>
                  <a:gd name="T2" fmla="*/ 0 w 42265"/>
                  <a:gd name="T3" fmla="*/ 4758 h 21600"/>
                  <a:gd name="T4" fmla="*/ 21069 w 42265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265" h="21600" fill="none" extrusionOk="0">
                    <a:moveTo>
                      <a:pt x="42264" y="4158"/>
                    </a:moveTo>
                    <a:cubicBezTo>
                      <a:pt x="40276" y="14291"/>
                      <a:pt x="31394" y="21599"/>
                      <a:pt x="21069" y="21600"/>
                    </a:cubicBezTo>
                    <a:cubicBezTo>
                      <a:pt x="10972" y="21600"/>
                      <a:pt x="2223" y="14606"/>
                      <a:pt x="-1" y="4758"/>
                    </a:cubicBezTo>
                  </a:path>
                  <a:path w="42265" h="21600" stroke="0" extrusionOk="0">
                    <a:moveTo>
                      <a:pt x="42264" y="4158"/>
                    </a:moveTo>
                    <a:cubicBezTo>
                      <a:pt x="40276" y="14291"/>
                      <a:pt x="31394" y="21599"/>
                      <a:pt x="21069" y="21600"/>
                    </a:cubicBezTo>
                    <a:cubicBezTo>
                      <a:pt x="10972" y="21600"/>
                      <a:pt x="2223" y="14606"/>
                      <a:pt x="-1" y="4758"/>
                    </a:cubicBezTo>
                    <a:lnTo>
                      <a:pt x="21069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Oval 23"/>
              <p:cNvSpPr>
                <a:spLocks noChangeArrowheads="1"/>
              </p:cNvSpPr>
              <p:nvPr/>
            </p:nvSpPr>
            <p:spPr bwMode="auto">
              <a:xfrm>
                <a:off x="1992" y="2221"/>
                <a:ext cx="723" cy="19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Oval 24"/>
              <p:cNvSpPr>
                <a:spLocks noChangeArrowheads="1"/>
              </p:cNvSpPr>
              <p:nvPr/>
            </p:nvSpPr>
            <p:spPr bwMode="auto">
              <a:xfrm>
                <a:off x="1953" y="1861"/>
                <a:ext cx="656" cy="571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9998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91424" tIns="45712" rIns="91424" bIns="45712" anchor="ctr"/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호감</a:t>
                </a:r>
              </a:p>
            </p:txBody>
          </p:sp>
          <p:sp>
            <p:nvSpPr>
              <p:cNvPr id="29" name="Oval 25"/>
              <p:cNvSpPr>
                <a:spLocks noChangeArrowheads="1"/>
              </p:cNvSpPr>
              <p:nvPr/>
            </p:nvSpPr>
            <p:spPr bwMode="auto">
              <a:xfrm>
                <a:off x="2265" y="1863"/>
                <a:ext cx="178" cy="7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7" name="Group 19"/>
            <p:cNvGrpSpPr>
              <a:grpSpLocks/>
            </p:cNvGrpSpPr>
            <p:nvPr/>
          </p:nvGrpSpPr>
          <p:grpSpPr bwMode="auto">
            <a:xfrm>
              <a:off x="9905114" y="2848681"/>
              <a:ext cx="977184" cy="1084375"/>
              <a:chOff x="1947" y="1843"/>
              <a:chExt cx="802" cy="958"/>
            </a:xfrm>
          </p:grpSpPr>
          <p:sp>
            <p:nvSpPr>
              <p:cNvPr id="58" name="Oval 20"/>
              <p:cNvSpPr>
                <a:spLocks noChangeArrowheads="1"/>
              </p:cNvSpPr>
              <p:nvPr/>
            </p:nvSpPr>
            <p:spPr bwMode="auto">
              <a:xfrm>
                <a:off x="2035" y="2512"/>
                <a:ext cx="634" cy="289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gamma/>
                      <a:tint val="0"/>
                      <a:invGamma/>
                      <a:alpha val="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9" name="Oval 21"/>
              <p:cNvSpPr>
                <a:spLocks noChangeArrowheads="1"/>
              </p:cNvSpPr>
              <p:nvPr/>
            </p:nvSpPr>
            <p:spPr bwMode="auto">
              <a:xfrm>
                <a:off x="1955" y="1843"/>
                <a:ext cx="794" cy="7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0" name="Arc 22"/>
              <p:cNvSpPr>
                <a:spLocks/>
              </p:cNvSpPr>
              <p:nvPr/>
            </p:nvSpPr>
            <p:spPr bwMode="auto">
              <a:xfrm>
                <a:off x="1993" y="2263"/>
                <a:ext cx="721" cy="356"/>
              </a:xfrm>
              <a:custGeom>
                <a:avLst/>
                <a:gdLst>
                  <a:gd name="G0" fmla="+- 21069 0 0"/>
                  <a:gd name="G1" fmla="+- 0 0 0"/>
                  <a:gd name="G2" fmla="+- 21600 0 0"/>
                  <a:gd name="T0" fmla="*/ 42265 w 42265"/>
                  <a:gd name="T1" fmla="*/ 4159 h 21600"/>
                  <a:gd name="T2" fmla="*/ 0 w 42265"/>
                  <a:gd name="T3" fmla="*/ 4758 h 21600"/>
                  <a:gd name="T4" fmla="*/ 21069 w 42265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265" h="21600" fill="none" extrusionOk="0">
                    <a:moveTo>
                      <a:pt x="42264" y="4158"/>
                    </a:moveTo>
                    <a:cubicBezTo>
                      <a:pt x="40276" y="14291"/>
                      <a:pt x="31394" y="21599"/>
                      <a:pt x="21069" y="21600"/>
                    </a:cubicBezTo>
                    <a:cubicBezTo>
                      <a:pt x="10972" y="21600"/>
                      <a:pt x="2223" y="14606"/>
                      <a:pt x="-1" y="4758"/>
                    </a:cubicBezTo>
                  </a:path>
                  <a:path w="42265" h="21600" stroke="0" extrusionOk="0">
                    <a:moveTo>
                      <a:pt x="42264" y="4158"/>
                    </a:moveTo>
                    <a:cubicBezTo>
                      <a:pt x="40276" y="14291"/>
                      <a:pt x="31394" y="21599"/>
                      <a:pt x="21069" y="21600"/>
                    </a:cubicBezTo>
                    <a:cubicBezTo>
                      <a:pt x="10972" y="21600"/>
                      <a:pt x="2223" y="14606"/>
                      <a:pt x="-1" y="4758"/>
                    </a:cubicBezTo>
                    <a:lnTo>
                      <a:pt x="2106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1" name="Oval 23"/>
              <p:cNvSpPr>
                <a:spLocks noChangeArrowheads="1"/>
              </p:cNvSpPr>
              <p:nvPr/>
            </p:nvSpPr>
            <p:spPr bwMode="auto">
              <a:xfrm>
                <a:off x="1992" y="2221"/>
                <a:ext cx="723" cy="19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2" name="Oval 24"/>
              <p:cNvSpPr>
                <a:spLocks noChangeArrowheads="1"/>
              </p:cNvSpPr>
              <p:nvPr/>
            </p:nvSpPr>
            <p:spPr bwMode="auto">
              <a:xfrm>
                <a:off x="1947" y="1861"/>
                <a:ext cx="656" cy="571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9998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91424" tIns="45712" rIns="91424" bIns="45712" anchor="ctr"/>
              <a:lstStyle/>
              <a:p>
                <a:r>
                  <a:rPr lang="ko-KR" altLang="en-US" sz="2000" b="1" dirty="0" smtClean="0">
                    <a:latin typeface="맑은 고딕" pitchFamily="50" charset="-127"/>
                    <a:ea typeface="맑은 고딕" pitchFamily="50" charset="-127"/>
                  </a:rPr>
                  <a:t>자신감</a:t>
                </a:r>
                <a:endParaRPr lang="ko-KR" altLang="en-US" sz="2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3" name="Oval 25"/>
              <p:cNvSpPr>
                <a:spLocks noChangeArrowheads="1"/>
              </p:cNvSpPr>
              <p:nvPr/>
            </p:nvSpPr>
            <p:spPr bwMode="auto">
              <a:xfrm>
                <a:off x="2265" y="1863"/>
                <a:ext cx="178" cy="7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71" name="Group 19"/>
            <p:cNvGrpSpPr>
              <a:grpSpLocks/>
            </p:cNvGrpSpPr>
            <p:nvPr/>
          </p:nvGrpSpPr>
          <p:grpSpPr bwMode="auto">
            <a:xfrm>
              <a:off x="9912424" y="4221088"/>
              <a:ext cx="977184" cy="1084375"/>
              <a:chOff x="1947" y="1843"/>
              <a:chExt cx="802" cy="958"/>
            </a:xfrm>
          </p:grpSpPr>
          <p:sp>
            <p:nvSpPr>
              <p:cNvPr id="72" name="Oval 20"/>
              <p:cNvSpPr>
                <a:spLocks noChangeArrowheads="1"/>
              </p:cNvSpPr>
              <p:nvPr/>
            </p:nvSpPr>
            <p:spPr bwMode="auto">
              <a:xfrm>
                <a:off x="2035" y="2512"/>
                <a:ext cx="634" cy="289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gamma/>
                      <a:tint val="0"/>
                      <a:invGamma/>
                      <a:alpha val="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Oval 21"/>
              <p:cNvSpPr>
                <a:spLocks noChangeArrowheads="1"/>
              </p:cNvSpPr>
              <p:nvPr/>
            </p:nvSpPr>
            <p:spPr bwMode="auto">
              <a:xfrm>
                <a:off x="1955" y="1843"/>
                <a:ext cx="794" cy="7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4" name="Arc 22"/>
              <p:cNvSpPr>
                <a:spLocks/>
              </p:cNvSpPr>
              <p:nvPr/>
            </p:nvSpPr>
            <p:spPr bwMode="auto">
              <a:xfrm>
                <a:off x="1993" y="2263"/>
                <a:ext cx="721" cy="356"/>
              </a:xfrm>
              <a:custGeom>
                <a:avLst/>
                <a:gdLst>
                  <a:gd name="G0" fmla="+- 21069 0 0"/>
                  <a:gd name="G1" fmla="+- 0 0 0"/>
                  <a:gd name="G2" fmla="+- 21600 0 0"/>
                  <a:gd name="T0" fmla="*/ 42265 w 42265"/>
                  <a:gd name="T1" fmla="*/ 4159 h 21600"/>
                  <a:gd name="T2" fmla="*/ 0 w 42265"/>
                  <a:gd name="T3" fmla="*/ 4758 h 21600"/>
                  <a:gd name="T4" fmla="*/ 21069 w 42265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265" h="21600" fill="none" extrusionOk="0">
                    <a:moveTo>
                      <a:pt x="42264" y="4158"/>
                    </a:moveTo>
                    <a:cubicBezTo>
                      <a:pt x="40276" y="14291"/>
                      <a:pt x="31394" y="21599"/>
                      <a:pt x="21069" y="21600"/>
                    </a:cubicBezTo>
                    <a:cubicBezTo>
                      <a:pt x="10972" y="21600"/>
                      <a:pt x="2223" y="14606"/>
                      <a:pt x="-1" y="4758"/>
                    </a:cubicBezTo>
                  </a:path>
                  <a:path w="42265" h="21600" stroke="0" extrusionOk="0">
                    <a:moveTo>
                      <a:pt x="42264" y="4158"/>
                    </a:moveTo>
                    <a:cubicBezTo>
                      <a:pt x="40276" y="14291"/>
                      <a:pt x="31394" y="21599"/>
                      <a:pt x="21069" y="21600"/>
                    </a:cubicBezTo>
                    <a:cubicBezTo>
                      <a:pt x="10972" y="21600"/>
                      <a:pt x="2223" y="14606"/>
                      <a:pt x="-1" y="4758"/>
                    </a:cubicBezTo>
                    <a:lnTo>
                      <a:pt x="2106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5" name="Oval 23"/>
              <p:cNvSpPr>
                <a:spLocks noChangeArrowheads="1"/>
              </p:cNvSpPr>
              <p:nvPr/>
            </p:nvSpPr>
            <p:spPr bwMode="auto">
              <a:xfrm>
                <a:off x="1992" y="2221"/>
                <a:ext cx="723" cy="19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6" name="Oval 24"/>
              <p:cNvSpPr>
                <a:spLocks noChangeArrowheads="1"/>
              </p:cNvSpPr>
              <p:nvPr/>
            </p:nvSpPr>
            <p:spPr bwMode="auto">
              <a:xfrm>
                <a:off x="1947" y="1861"/>
                <a:ext cx="656" cy="571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9998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91424" tIns="45712" rIns="91424" bIns="45712" anchor="ctr"/>
              <a:lstStyle/>
              <a:p>
                <a:r>
                  <a:rPr lang="ko-KR" altLang="en-US" sz="2000" b="1" dirty="0" smtClean="0">
                    <a:latin typeface="맑은 고딕" pitchFamily="50" charset="-127"/>
                    <a:ea typeface="맑은 고딕" pitchFamily="50" charset="-127"/>
                  </a:rPr>
                  <a:t>신뢰감</a:t>
                </a:r>
                <a:endParaRPr lang="ko-KR" altLang="en-US" sz="2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Oval 25"/>
              <p:cNvSpPr>
                <a:spLocks noChangeArrowheads="1"/>
              </p:cNvSpPr>
              <p:nvPr/>
            </p:nvSpPr>
            <p:spPr bwMode="auto">
              <a:xfrm>
                <a:off x="2265" y="1863"/>
                <a:ext cx="178" cy="7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2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63352" y="223566"/>
            <a:ext cx="5831165" cy="415498"/>
          </a:xfrm>
        </p:spPr>
        <p:txBody>
          <a:bodyPr/>
          <a:lstStyle/>
          <a:p>
            <a:r>
              <a:rPr lang="ko-KR" altLang="en-US" dirty="0"/>
              <a:t>이력서 </a:t>
            </a:r>
            <a:r>
              <a:rPr lang="ko-KR" altLang="en-US" dirty="0" smtClean="0"/>
              <a:t>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1470" y="908720"/>
            <a:ext cx="885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1. 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사진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_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주의해야 할 점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773" r="53650" b="52240"/>
          <a:stretch/>
        </p:blipFill>
        <p:spPr bwMode="auto">
          <a:xfrm>
            <a:off x="3518916" y="2910131"/>
            <a:ext cx="1168401" cy="1081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8928545" y="6215036"/>
            <a:ext cx="15128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 dirty="0">
                <a:latin typeface="+mn-ea"/>
              </a:rPr>
              <a:t>&lt;</a:t>
            </a:r>
            <a:r>
              <a:rPr lang="ko-KR" altLang="en-US" sz="1200" b="0" dirty="0">
                <a:latin typeface="+mn-ea"/>
              </a:rPr>
              <a:t>출처</a:t>
            </a:r>
            <a:r>
              <a:rPr lang="en-US" altLang="ko-KR" sz="1200" b="0" dirty="0">
                <a:latin typeface="+mn-ea"/>
              </a:rPr>
              <a:t>: </a:t>
            </a:r>
            <a:r>
              <a:rPr lang="ko-KR" altLang="en-US" sz="1200" b="0" dirty="0" err="1" smtClean="0">
                <a:latin typeface="+mn-ea"/>
              </a:rPr>
              <a:t>잡코리아</a:t>
            </a:r>
            <a:r>
              <a:rPr lang="en-US" altLang="ko-KR" sz="1200" b="0" dirty="0" smtClean="0">
                <a:latin typeface="+mn-ea"/>
              </a:rPr>
              <a:t>&gt;</a:t>
            </a:r>
            <a:endParaRPr lang="en-US" altLang="ko-KR" sz="1200" b="0" dirty="0">
              <a:latin typeface="+mn-ea"/>
            </a:endParaRPr>
          </a:p>
        </p:txBody>
      </p:sp>
      <p:grpSp>
        <p:nvGrpSpPr>
          <p:cNvPr id="18" name="그룹 3"/>
          <p:cNvGrpSpPr>
            <a:grpSpLocks/>
          </p:cNvGrpSpPr>
          <p:nvPr/>
        </p:nvGrpSpPr>
        <p:grpSpPr bwMode="auto">
          <a:xfrm>
            <a:off x="1332929" y="1317575"/>
            <a:ext cx="9299575" cy="5711825"/>
            <a:chOff x="-11620" y="1146412"/>
            <a:chExt cx="9299636" cy="5711587"/>
          </a:xfrm>
        </p:grpSpPr>
        <p:sp>
          <p:nvSpPr>
            <p:cNvPr id="19" name="직사각형 18"/>
            <p:cNvSpPr/>
            <p:nvPr/>
          </p:nvSpPr>
          <p:spPr>
            <a:xfrm rot="10800000" flipH="1">
              <a:off x="-11620" y="3866859"/>
              <a:ext cx="4583620" cy="2991140"/>
            </a:xfrm>
            <a:prstGeom prst="rect">
              <a:avLst/>
            </a:prstGeom>
            <a:gradFill flip="none" rotWithShape="1">
              <a:gsLst>
                <a:gs pos="0">
                  <a:srgbClr val="54BDD6">
                    <a:alpha val="0"/>
                  </a:srgbClr>
                </a:gs>
                <a:gs pos="34000">
                  <a:schemeClr val="accent5">
                    <a:lumMod val="20000"/>
                    <a:lumOff val="80000"/>
                    <a:alpha val="51000"/>
                  </a:schemeClr>
                </a:gs>
                <a:gs pos="60000">
                  <a:schemeClr val="tx2">
                    <a:lumMod val="60000"/>
                    <a:lumOff val="40000"/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/>
                <a:t> </a:t>
              </a:r>
              <a:endParaRPr kumimoji="0"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 flipH="1">
              <a:off x="4499992" y="1160060"/>
              <a:ext cx="4788024" cy="2730613"/>
            </a:xfrm>
            <a:prstGeom prst="rect">
              <a:avLst/>
            </a:prstGeom>
            <a:gradFill flip="none" rotWithShape="1">
              <a:gsLst>
                <a:gs pos="0">
                  <a:srgbClr val="54BDD6">
                    <a:alpha val="0"/>
                  </a:srgbClr>
                </a:gs>
                <a:gs pos="34000">
                  <a:schemeClr val="accent5">
                    <a:lumMod val="20000"/>
                    <a:lumOff val="80000"/>
                    <a:alpha val="51000"/>
                  </a:schemeClr>
                </a:gs>
                <a:gs pos="60000">
                  <a:schemeClr val="tx2">
                    <a:lumMod val="60000"/>
                    <a:lumOff val="40000"/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/>
                <a:t> </a:t>
              </a:r>
              <a:endParaRPr kumimoji="0"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-507" y="1146412"/>
              <a:ext cx="4500592" cy="273197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0"/>
                  </a:schemeClr>
                </a:gs>
                <a:gs pos="34000">
                  <a:srgbClr val="44B3C2">
                    <a:alpha val="8000"/>
                  </a:srgbClr>
                </a:gs>
                <a:gs pos="67000">
                  <a:schemeClr val="tx2">
                    <a:lumMod val="60000"/>
                    <a:lumOff val="40000"/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/>
                <a:t> </a:t>
              </a:r>
              <a:endParaRPr kumimoji="0" lang="ko-KR" altLang="en-US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 rot="5400000" flipH="1" flipV="1">
              <a:off x="6881524" y="2401647"/>
              <a:ext cx="6728" cy="2928851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30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1011861" y="3880333"/>
              <a:ext cx="2444015" cy="1034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tx1">
                      <a:lumMod val="65000"/>
                      <a:lumOff val="35000"/>
                      <a:alpha val="0"/>
                    </a:schemeClr>
                  </a:gs>
                  <a:gs pos="100000">
                    <a:schemeClr val="tx1">
                      <a:lumMod val="65000"/>
                      <a:lumOff val="35000"/>
                      <a:alpha val="58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rot="16200000" flipH="1">
              <a:off x="3892656" y="2084196"/>
              <a:ext cx="1232060" cy="17388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tx1">
                      <a:lumMod val="75000"/>
                      <a:lumOff val="25000"/>
                      <a:alpha val="14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 rot="10800000">
              <a:off x="4584223" y="3891085"/>
              <a:ext cx="4559330" cy="2965326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0"/>
                  </a:schemeClr>
                </a:gs>
                <a:gs pos="34000">
                  <a:srgbClr val="44B3C2">
                    <a:alpha val="8000"/>
                  </a:srgbClr>
                </a:gs>
                <a:gs pos="67000">
                  <a:schemeClr val="tx2">
                    <a:lumMod val="60000"/>
                    <a:lumOff val="40000"/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/>
                <a:t> </a:t>
              </a:r>
              <a:endParaRPr kumimoji="0" lang="ko-KR" altLang="en-US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 rot="16200000" flipH="1">
              <a:off x="3857426" y="5655743"/>
              <a:ext cx="1446538" cy="17389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402903" y="1873200"/>
            <a:ext cx="321399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 smtClean="0">
                <a:latin typeface="+mn-ea"/>
                <a:cs typeface="Arial" pitchFamily="34" charset="0"/>
              </a:rPr>
              <a:t>1. </a:t>
            </a:r>
            <a:r>
              <a:rPr kumimoji="0" lang="ko-KR" altLang="en-US" b="1" kern="0" dirty="0" smtClean="0">
                <a:latin typeface="+mn-ea"/>
                <a:cs typeface="Arial" pitchFamily="34" charset="0"/>
              </a:rPr>
              <a:t>사진크기</a:t>
            </a:r>
            <a:endParaRPr kumimoji="0" lang="en-US" altLang="ko-KR" b="1" kern="0" dirty="0" smtClean="0">
              <a:latin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latin typeface="+mn-ea"/>
                <a:cs typeface="Arial" pitchFamily="34" charset="0"/>
              </a:rPr>
              <a:t>-</a:t>
            </a:r>
            <a:r>
              <a:rPr kumimoji="0" lang="ko-KR" altLang="en-US" sz="1400" dirty="0" smtClean="0">
                <a:latin typeface="+mn-ea"/>
                <a:cs typeface="Arial" pitchFamily="34" charset="0"/>
              </a:rPr>
              <a:t>이력서 사진의 사이즈는 보통 </a:t>
            </a:r>
            <a:r>
              <a:rPr kumimoji="0" lang="ko-KR" altLang="en-US" sz="1400" dirty="0" err="1" smtClean="0">
                <a:latin typeface="+mn-ea"/>
                <a:cs typeface="Arial" pitchFamily="34" charset="0"/>
              </a:rPr>
              <a:t>반명함</a:t>
            </a:r>
            <a:r>
              <a:rPr kumimoji="0" lang="ko-KR" altLang="en-US" sz="1400" dirty="0" smtClean="0">
                <a:latin typeface="+mn-ea"/>
                <a:cs typeface="Arial" pitchFamily="34" charset="0"/>
              </a:rPr>
              <a:t> </a:t>
            </a:r>
            <a:r>
              <a:rPr kumimoji="0" lang="en-US" altLang="ko-KR" sz="1400" dirty="0" smtClean="0">
                <a:latin typeface="+mn-ea"/>
                <a:cs typeface="Arial" pitchFamily="34" charset="0"/>
              </a:rPr>
              <a:t>-</a:t>
            </a:r>
            <a:r>
              <a:rPr lang="ko-KR" altLang="en-US" sz="1400" dirty="0" smtClean="0">
                <a:latin typeface="+mn-ea"/>
                <a:cs typeface="Arial" pitchFamily="34" charset="0"/>
              </a:rPr>
              <a:t>지원회사 서식에 맞는 사진 사이즈로 자르기를 해서 규격에 맞는 사진부착</a:t>
            </a:r>
            <a:endParaRPr kumimoji="0" lang="en-US" altLang="ko-KR" sz="1400" dirty="0">
              <a:latin typeface="+mn-ea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40992" y="4362533"/>
            <a:ext cx="31318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03. </a:t>
            </a:r>
            <a:r>
              <a:rPr kumimoji="0" lang="ko-KR" altLang="en-US" b="1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포토샵</a:t>
            </a:r>
            <a:endParaRPr kumimoji="0" lang="en-US" altLang="ko-KR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-</a:t>
            </a:r>
            <a:r>
              <a:rPr kumimoji="0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지나친 </a:t>
            </a:r>
            <a:r>
              <a:rPr kumimoji="0"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포토샵은</a:t>
            </a:r>
            <a:r>
              <a:rPr kumimoji="0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오히려 부정적</a:t>
            </a:r>
            <a:endParaRPr kumimoji="0"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45449" y="1864900"/>
            <a:ext cx="31884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02. </a:t>
            </a:r>
            <a:r>
              <a:rPr kumimoji="0" lang="ko-KR" altLang="en-US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지원시기에 맞는 사진</a:t>
            </a:r>
            <a:endParaRPr kumimoji="0" lang="en-US" altLang="ko-KR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       -3</a:t>
            </a:r>
            <a:r>
              <a:rPr kumimoji="0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개월 이내에 찍은 사진으로</a:t>
            </a:r>
            <a:endParaRPr kumimoji="0"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       -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계절에 적합해 보이는 옷</a:t>
            </a:r>
            <a:endParaRPr kumimoji="0"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</p:txBody>
      </p:sp>
      <p:grpSp>
        <p:nvGrpSpPr>
          <p:cNvPr id="30" name="그룹 23"/>
          <p:cNvGrpSpPr>
            <a:grpSpLocks/>
          </p:cNvGrpSpPr>
          <p:nvPr/>
        </p:nvGrpSpPr>
        <p:grpSpPr bwMode="auto">
          <a:xfrm>
            <a:off x="4722242" y="2855862"/>
            <a:ext cx="2284412" cy="2297113"/>
            <a:chOff x="3207355" y="2501038"/>
            <a:chExt cx="2647859" cy="2662094"/>
          </a:xfrm>
        </p:grpSpPr>
        <p:grpSp>
          <p:nvGrpSpPr>
            <p:cNvPr id="31" name="그룹 158"/>
            <p:cNvGrpSpPr>
              <a:grpSpLocks/>
            </p:cNvGrpSpPr>
            <p:nvPr/>
          </p:nvGrpSpPr>
          <p:grpSpPr bwMode="auto">
            <a:xfrm>
              <a:off x="3207355" y="2505922"/>
              <a:ext cx="2647859" cy="2657210"/>
              <a:chOff x="3053301" y="2368285"/>
              <a:chExt cx="2647859" cy="2657210"/>
            </a:xfrm>
          </p:grpSpPr>
          <p:sp>
            <p:nvSpPr>
              <p:cNvPr id="34" name="막힌 원호 33"/>
              <p:cNvSpPr/>
              <p:nvPr/>
            </p:nvSpPr>
            <p:spPr>
              <a:xfrm rot="12572326">
                <a:off x="3062501" y="2368921"/>
                <a:ext cx="2638659" cy="2638176"/>
              </a:xfrm>
              <a:prstGeom prst="blockArc">
                <a:avLst>
                  <a:gd name="adj1" fmla="val 9078229"/>
                  <a:gd name="adj2" fmla="val 14418256"/>
                  <a:gd name="adj3" fmla="val 25619"/>
                </a:avLst>
              </a:prstGeom>
              <a:gradFill flip="none" rotWithShape="1">
                <a:gsLst>
                  <a:gs pos="24000">
                    <a:srgbClr val="3B72AB"/>
                  </a:gs>
                  <a:gs pos="100000">
                    <a:srgbClr val="22548B"/>
                  </a:gs>
                </a:gsLst>
                <a:lin ang="5400000" scaled="1"/>
                <a:tileRect/>
              </a:gra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35" name="막힌 원호 34"/>
              <p:cNvSpPr/>
              <p:nvPr/>
            </p:nvSpPr>
            <p:spPr>
              <a:xfrm rot="18067786">
                <a:off x="3062742" y="2368680"/>
                <a:ext cx="2638176" cy="2638659"/>
              </a:xfrm>
              <a:prstGeom prst="blockArc">
                <a:avLst>
                  <a:gd name="adj1" fmla="val 8856387"/>
                  <a:gd name="adj2" fmla="val 14294534"/>
                  <a:gd name="adj3" fmla="val 25706"/>
                </a:avLst>
              </a:prstGeom>
              <a:gradFill>
                <a:gsLst>
                  <a:gs pos="24000">
                    <a:srgbClr val="8AD7F2"/>
                  </a:gs>
                  <a:gs pos="99000">
                    <a:srgbClr val="1DB2D5"/>
                  </a:gs>
                </a:gsLst>
                <a:lin ang="5400000" scaled="0"/>
              </a:gra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36" name="막힌 원호 35"/>
              <p:cNvSpPr/>
              <p:nvPr/>
            </p:nvSpPr>
            <p:spPr>
              <a:xfrm rot="1841849">
                <a:off x="3062501" y="2387319"/>
                <a:ext cx="2638659" cy="2638176"/>
              </a:xfrm>
              <a:prstGeom prst="blockArc">
                <a:avLst>
                  <a:gd name="adj1" fmla="val 8856669"/>
                  <a:gd name="adj2" fmla="val 14294534"/>
                  <a:gd name="adj3" fmla="val 25706"/>
                </a:avLst>
              </a:prstGeom>
              <a:gradFill flip="none" rotWithShape="1">
                <a:gsLst>
                  <a:gs pos="24000">
                    <a:srgbClr val="3B72AB"/>
                  </a:gs>
                  <a:gs pos="100000">
                    <a:srgbClr val="22548B"/>
                  </a:gs>
                </a:gsLst>
                <a:lin ang="5400000" scaled="1"/>
                <a:tileRect/>
              </a:gra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37" name="막힌 원호 36"/>
              <p:cNvSpPr/>
              <p:nvPr/>
            </p:nvSpPr>
            <p:spPr>
              <a:xfrm rot="7342110">
                <a:off x="3053542" y="2387077"/>
                <a:ext cx="2638176" cy="2638659"/>
              </a:xfrm>
              <a:prstGeom prst="blockArc">
                <a:avLst>
                  <a:gd name="adj1" fmla="val 8776293"/>
                  <a:gd name="adj2" fmla="val 14294534"/>
                  <a:gd name="adj3" fmla="val 25706"/>
                </a:avLst>
              </a:prstGeom>
              <a:gradFill>
                <a:gsLst>
                  <a:gs pos="0">
                    <a:srgbClr val="8AD7F2"/>
                  </a:gs>
                  <a:gs pos="99000">
                    <a:srgbClr val="1DB2D5"/>
                  </a:gs>
                </a:gsLst>
                <a:lin ang="18900000" scaled="0"/>
              </a:gra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pic>
          <p:nvPicPr>
            <p:cNvPr id="32" name="그림 25" descr="Untitled-2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4519" y="2501038"/>
              <a:ext cx="2323236" cy="1555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타원 32"/>
            <p:cNvSpPr/>
            <p:nvPr/>
          </p:nvSpPr>
          <p:spPr>
            <a:xfrm>
              <a:off x="3635894" y="2600907"/>
              <a:ext cx="1800200" cy="1116124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54000"/>
                  </a:sysClr>
                </a:gs>
                <a:gs pos="46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kern="0">
                <a:solidFill>
                  <a:sysClr val="window" lastClr="FFFFFF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8" name="그림 31" descr="Untitled-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0">
            <a:off x="5242942" y="3694062"/>
            <a:ext cx="2005012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 rot="18963883">
            <a:off x="4866704" y="3254325"/>
            <a:ext cx="8366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rPr>
              <a:t>양식</a:t>
            </a:r>
            <a:endParaRPr kumimoji="0"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2820894">
            <a:off x="6025579" y="3246387"/>
            <a:ext cx="838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rPr>
              <a:t>시기</a:t>
            </a:r>
            <a:endParaRPr kumimoji="0"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8774754">
            <a:off x="6026373" y="4383831"/>
            <a:ext cx="8366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rPr>
              <a:t>예의</a:t>
            </a:r>
            <a:endParaRPr kumimoji="0"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3106523">
            <a:off x="4813943" y="4446697"/>
            <a:ext cx="1065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rPr>
              <a:t>포토샵</a:t>
            </a:r>
            <a:endParaRPr kumimoji="0"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43" name="제목 6"/>
          <p:cNvSpPr txBox="1">
            <a:spLocks/>
          </p:cNvSpPr>
          <p:nvPr/>
        </p:nvSpPr>
        <p:spPr>
          <a:xfrm>
            <a:off x="5227067" y="3754387"/>
            <a:ext cx="1257300" cy="5349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sz="2400" b="1" spc="-150" dirty="0" smtClean="0">
                <a:ln w="2540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사진</a:t>
            </a:r>
            <a:endParaRPr kumimoji="0" lang="en-US" altLang="ko-KR" sz="2400" b="1" spc="-150" dirty="0">
              <a:ln w="2540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44" name="그룹 39"/>
          <p:cNvGrpSpPr>
            <a:grpSpLocks/>
          </p:cNvGrpSpPr>
          <p:nvPr/>
        </p:nvGrpSpPr>
        <p:grpSpPr bwMode="auto">
          <a:xfrm>
            <a:off x="6985049" y="2942039"/>
            <a:ext cx="889000" cy="1031875"/>
            <a:chOff x="1907704" y="2420888"/>
            <a:chExt cx="1031112" cy="1196821"/>
          </a:xfrm>
        </p:grpSpPr>
        <p:sp>
          <p:nvSpPr>
            <p:cNvPr id="45" name="타원 44"/>
            <p:cNvSpPr/>
            <p:nvPr/>
          </p:nvSpPr>
          <p:spPr>
            <a:xfrm>
              <a:off x="1907704" y="3323107"/>
              <a:ext cx="1031112" cy="29460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85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pic>
          <p:nvPicPr>
            <p:cNvPr id="46" name="그림 45" descr="Untitled-1.png"/>
            <p:cNvPicPr>
              <a:picLocks noChangeAspect="1"/>
            </p:cNvPicPr>
            <p:nvPr/>
          </p:nvPicPr>
          <p:blipFill>
            <a:blip r:embed="rId5">
              <a:lum bright="-4000" contrast="14000"/>
            </a:blip>
            <a:stretch>
              <a:fillRect/>
            </a:stretch>
          </p:blipFill>
          <p:spPr>
            <a:xfrm>
              <a:off x="2174688" y="2420888"/>
              <a:ext cx="742033" cy="1104758"/>
            </a:xfrm>
            <a:prstGeom prst="rect">
              <a:avLst/>
            </a:prstGeom>
            <a:effectLst>
              <a:outerShdw blurRad="38100" dist="12700" sx="102000" sy="102000" algn="ctr" rotWithShape="0">
                <a:prstClr val="black">
                  <a:alpha val="63000"/>
                </a:prstClr>
              </a:outerShdw>
            </a:effectLst>
          </p:spPr>
        </p:pic>
      </p:grpSp>
      <p:pic>
        <p:nvPicPr>
          <p:cNvPr id="47" name="Picture 2" descr="D:\sookhyun\PPT\PNG,아이콘\021. 아이콘\PNG\008.png"/>
          <p:cNvPicPr>
            <a:picLocks noChangeAspect="1" noChangeArrowheads="1"/>
          </p:cNvPicPr>
          <p:nvPr/>
        </p:nvPicPr>
        <p:blipFill>
          <a:blip r:embed="rId6">
            <a:lum bright="-14000" contrast="22000"/>
          </a:blip>
          <a:srcRect/>
          <a:stretch>
            <a:fillRect/>
          </a:stretch>
        </p:blipFill>
        <p:spPr bwMode="auto">
          <a:xfrm>
            <a:off x="7116017" y="5181439"/>
            <a:ext cx="838200" cy="1025525"/>
          </a:xfrm>
          <a:prstGeom prst="rect">
            <a:avLst/>
          </a:prstGeom>
          <a:noFill/>
          <a:effectLst>
            <a:outerShdw blurRad="38100" dist="12700" sx="102000" sy="102000" algn="ctr" rotWithShape="0">
              <a:prstClr val="black">
                <a:alpha val="67000"/>
              </a:prstClr>
            </a:outerShdw>
          </a:effectLst>
        </p:spPr>
      </p:pic>
      <p:pic>
        <p:nvPicPr>
          <p:cNvPr id="48" name="Picture 2" descr="D:\sookhyun\PPT\PNG,아이콘\021. 아이콘\PNG\013.png"/>
          <p:cNvPicPr>
            <a:picLocks noChangeAspect="1" noChangeArrowheads="1"/>
          </p:cNvPicPr>
          <p:nvPr/>
        </p:nvPicPr>
        <p:blipFill>
          <a:blip r:embed="rId7">
            <a:lum bright="-8000" contrast="18000"/>
          </a:blip>
          <a:srcRect/>
          <a:stretch>
            <a:fillRect/>
          </a:stretch>
        </p:blipFill>
        <p:spPr bwMode="auto">
          <a:xfrm>
            <a:off x="3557911" y="5194165"/>
            <a:ext cx="1173162" cy="846138"/>
          </a:xfrm>
          <a:prstGeom prst="rect">
            <a:avLst/>
          </a:prstGeom>
          <a:noFill/>
          <a:effectLst>
            <a:outerShdw blurRad="50800" dist="12700" dir="6600000" algn="tr" rotWithShape="0">
              <a:prstClr val="black">
                <a:alpha val="66000"/>
              </a:prstClr>
            </a:outerShdw>
          </a:effectLst>
        </p:spPr>
      </p:pic>
      <p:sp>
        <p:nvSpPr>
          <p:cNvPr id="49" name="TextBox 48"/>
          <p:cNvSpPr txBox="1"/>
          <p:nvPr/>
        </p:nvSpPr>
        <p:spPr>
          <a:xfrm>
            <a:off x="6291335" y="4363114"/>
            <a:ext cx="321399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 smtClean="0">
                <a:latin typeface="+mn-ea"/>
                <a:cs typeface="Arial" pitchFamily="34" charset="0"/>
              </a:rPr>
              <a:t>04</a:t>
            </a:r>
            <a:r>
              <a:rPr kumimoji="0" lang="en-US" altLang="ko-KR" b="1" kern="0" dirty="0" smtClean="0">
                <a:latin typeface="+mn-ea"/>
                <a:cs typeface="Arial" pitchFamily="34" charset="0"/>
              </a:rPr>
              <a:t>. </a:t>
            </a:r>
            <a:r>
              <a:rPr kumimoji="0" lang="ko-KR" altLang="en-US" b="1" kern="0" dirty="0" smtClean="0">
                <a:latin typeface="+mn-ea"/>
                <a:cs typeface="Arial" pitchFamily="34" charset="0"/>
              </a:rPr>
              <a:t>예의</a:t>
            </a:r>
            <a:endParaRPr kumimoji="0" lang="en-US" altLang="ko-KR" b="1" kern="0" dirty="0" smtClean="0">
              <a:latin typeface="+mn-ea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latin typeface="+mn-ea"/>
                <a:cs typeface="Arial" pitchFamily="34" charset="0"/>
              </a:rPr>
              <a:t>-</a:t>
            </a:r>
            <a:r>
              <a:rPr kumimoji="0" lang="ko-KR" altLang="en-US" sz="1400" dirty="0" smtClean="0">
                <a:latin typeface="+mn-ea"/>
                <a:cs typeface="Arial" pitchFamily="34" charset="0"/>
              </a:rPr>
              <a:t>성의 없어 보이는 복장</a:t>
            </a:r>
            <a:endParaRPr kumimoji="0" lang="en-US" altLang="ko-KR" sz="1400" dirty="0" smtClean="0">
              <a:latin typeface="+mn-ea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 smtClean="0">
                <a:latin typeface="+mn-ea"/>
                <a:cs typeface="Arial" pitchFamily="34" charset="0"/>
              </a:rPr>
              <a:t>-</a:t>
            </a:r>
            <a:r>
              <a:rPr lang="ko-KR" altLang="en-US" sz="1400" dirty="0" smtClean="0">
                <a:latin typeface="+mn-ea"/>
                <a:cs typeface="Arial" pitchFamily="34" charset="0"/>
              </a:rPr>
              <a:t>준비되어 있지 않은 모습</a:t>
            </a:r>
            <a:endParaRPr kumimoji="0" lang="en-US" altLang="ko-KR" sz="1400" dirty="0"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63352" y="223566"/>
            <a:ext cx="5831165" cy="415498"/>
          </a:xfrm>
        </p:spPr>
        <p:txBody>
          <a:bodyPr/>
          <a:lstStyle/>
          <a:p>
            <a:r>
              <a:rPr lang="ko-KR" altLang="en-US" dirty="0"/>
              <a:t>이력서 </a:t>
            </a:r>
            <a:r>
              <a:rPr lang="ko-KR" altLang="en-US" dirty="0" smtClean="0"/>
              <a:t>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7408" y="1389020"/>
            <a:ext cx="1065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지원부서는 채용공고에서 명시한 명칭과 동일하게 작성한다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직종과 직무 구분할 것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지망 선택이 있는 경우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지망 위주로 선택 되기 때문에 신중하게 기입하고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지망은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지망과 유사한 분야로 지원한다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(O),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신입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지원시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희망연봉의 모범답안은 </a:t>
            </a:r>
            <a:r>
              <a:rPr lang="en-US" altLang="ko-KR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 내규에 따름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기재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입사자의 조건 중 희망 연봉을 중요하게 판단하는 기업존재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→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차후 회사와의 협상의 여지를 갖게 함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입사시기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명확한 시기를 언급하기 힘들다면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협의 후 조정 가능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”, 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채용 결정 후 일주일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등으로 기재함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848528" y="4158481"/>
            <a:ext cx="845646" cy="2006823"/>
          </a:xfrm>
          <a:custGeom>
            <a:avLst/>
            <a:gdLst>
              <a:gd name="T0" fmla="*/ 638 w 749"/>
              <a:gd name="T1" fmla="*/ 2305 h 2540"/>
              <a:gd name="T2" fmla="*/ 606 w 749"/>
              <a:gd name="T3" fmla="*/ 2182 h 2540"/>
              <a:gd name="T4" fmla="*/ 581 w 749"/>
              <a:gd name="T5" fmla="*/ 1812 h 2540"/>
              <a:gd name="T6" fmla="*/ 589 w 749"/>
              <a:gd name="T7" fmla="*/ 1378 h 2540"/>
              <a:gd name="T8" fmla="*/ 607 w 749"/>
              <a:gd name="T9" fmla="*/ 1356 h 2540"/>
              <a:gd name="T10" fmla="*/ 611 w 749"/>
              <a:gd name="T11" fmla="*/ 1406 h 2540"/>
              <a:gd name="T12" fmla="*/ 632 w 749"/>
              <a:gd name="T13" fmla="*/ 1425 h 2540"/>
              <a:gd name="T14" fmla="*/ 660 w 749"/>
              <a:gd name="T15" fmla="*/ 1425 h 2540"/>
              <a:gd name="T16" fmla="*/ 678 w 749"/>
              <a:gd name="T17" fmla="*/ 1393 h 2540"/>
              <a:gd name="T18" fmla="*/ 697 w 749"/>
              <a:gd name="T19" fmla="*/ 1356 h 2540"/>
              <a:gd name="T20" fmla="*/ 688 w 749"/>
              <a:gd name="T21" fmla="*/ 1285 h 2540"/>
              <a:gd name="T22" fmla="*/ 700 w 749"/>
              <a:gd name="T23" fmla="*/ 1261 h 2540"/>
              <a:gd name="T24" fmla="*/ 656 w 749"/>
              <a:gd name="T25" fmla="*/ 735 h 2540"/>
              <a:gd name="T26" fmla="*/ 610 w 749"/>
              <a:gd name="T27" fmla="*/ 437 h 2540"/>
              <a:gd name="T28" fmla="*/ 454 w 749"/>
              <a:gd name="T29" fmla="*/ 381 h 2540"/>
              <a:gd name="T30" fmla="*/ 416 w 749"/>
              <a:gd name="T31" fmla="*/ 324 h 2540"/>
              <a:gd name="T32" fmla="*/ 440 w 749"/>
              <a:gd name="T33" fmla="*/ 246 h 2540"/>
              <a:gd name="T34" fmla="*/ 472 w 749"/>
              <a:gd name="T35" fmla="*/ 202 h 2540"/>
              <a:gd name="T36" fmla="*/ 455 w 749"/>
              <a:gd name="T37" fmla="*/ 182 h 2540"/>
              <a:gd name="T38" fmla="*/ 459 w 749"/>
              <a:gd name="T39" fmla="*/ 157 h 2540"/>
              <a:gd name="T40" fmla="*/ 419 w 749"/>
              <a:gd name="T41" fmla="*/ 25 h 2540"/>
              <a:gd name="T42" fmla="*/ 320 w 749"/>
              <a:gd name="T43" fmla="*/ 8 h 2540"/>
              <a:gd name="T44" fmla="*/ 242 w 749"/>
              <a:gd name="T45" fmla="*/ 75 h 2540"/>
              <a:gd name="T46" fmla="*/ 224 w 749"/>
              <a:gd name="T47" fmla="*/ 157 h 2540"/>
              <a:gd name="T48" fmla="*/ 234 w 749"/>
              <a:gd name="T49" fmla="*/ 219 h 2540"/>
              <a:gd name="T50" fmla="*/ 263 w 749"/>
              <a:gd name="T51" fmla="*/ 299 h 2540"/>
              <a:gd name="T52" fmla="*/ 212 w 749"/>
              <a:gd name="T53" fmla="*/ 372 h 2540"/>
              <a:gd name="T54" fmla="*/ 50 w 749"/>
              <a:gd name="T55" fmla="*/ 447 h 2540"/>
              <a:gd name="T56" fmla="*/ 14 w 749"/>
              <a:gd name="T57" fmla="*/ 692 h 2540"/>
              <a:gd name="T58" fmla="*/ 7 w 749"/>
              <a:gd name="T59" fmla="*/ 1173 h 2540"/>
              <a:gd name="T60" fmla="*/ 28 w 749"/>
              <a:gd name="T61" fmla="*/ 1356 h 2540"/>
              <a:gd name="T62" fmla="*/ 46 w 749"/>
              <a:gd name="T63" fmla="*/ 1447 h 2540"/>
              <a:gd name="T64" fmla="*/ 96 w 749"/>
              <a:gd name="T65" fmla="*/ 1500 h 2540"/>
              <a:gd name="T66" fmla="*/ 104 w 749"/>
              <a:gd name="T67" fmla="*/ 1648 h 2540"/>
              <a:gd name="T68" fmla="*/ 95 w 749"/>
              <a:gd name="T69" fmla="*/ 2270 h 2540"/>
              <a:gd name="T70" fmla="*/ 72 w 749"/>
              <a:gd name="T71" fmla="*/ 2352 h 2540"/>
              <a:gd name="T72" fmla="*/ 56 w 749"/>
              <a:gd name="T73" fmla="*/ 2433 h 2540"/>
              <a:gd name="T74" fmla="*/ 54 w 749"/>
              <a:gd name="T75" fmla="*/ 2526 h 2540"/>
              <a:gd name="T76" fmla="*/ 142 w 749"/>
              <a:gd name="T77" fmla="*/ 2529 h 2540"/>
              <a:gd name="T78" fmla="*/ 167 w 749"/>
              <a:gd name="T79" fmla="*/ 2441 h 2540"/>
              <a:gd name="T80" fmla="*/ 188 w 749"/>
              <a:gd name="T81" fmla="*/ 2372 h 2540"/>
              <a:gd name="T82" fmla="*/ 199 w 749"/>
              <a:gd name="T83" fmla="*/ 2260 h 2540"/>
              <a:gd name="T84" fmla="*/ 262 w 749"/>
              <a:gd name="T85" fmla="*/ 2013 h 2540"/>
              <a:gd name="T86" fmla="*/ 331 w 749"/>
              <a:gd name="T87" fmla="*/ 1520 h 2540"/>
              <a:gd name="T88" fmla="*/ 386 w 749"/>
              <a:gd name="T89" fmla="*/ 1538 h 2540"/>
              <a:gd name="T90" fmla="*/ 439 w 749"/>
              <a:gd name="T91" fmla="*/ 2195 h 2540"/>
              <a:gd name="T92" fmla="*/ 476 w 749"/>
              <a:gd name="T93" fmla="*/ 2334 h 2540"/>
              <a:gd name="T94" fmla="*/ 535 w 749"/>
              <a:gd name="T95" fmla="*/ 2342 h 2540"/>
              <a:gd name="T96" fmla="*/ 629 w 749"/>
              <a:gd name="T97" fmla="*/ 2406 h 2540"/>
              <a:gd name="T98" fmla="*/ 749 w 749"/>
              <a:gd name="T99" fmla="*/ 2387 h 2540"/>
              <a:gd name="T100" fmla="*/ 394 w 749"/>
              <a:gd name="T101" fmla="*/ 585 h 2540"/>
              <a:gd name="T102" fmla="*/ 388 w 749"/>
              <a:gd name="T103" fmla="*/ 501 h 2540"/>
              <a:gd name="T104" fmla="*/ 391 w 749"/>
              <a:gd name="T105" fmla="*/ 409 h 2540"/>
              <a:gd name="T106" fmla="*/ 349 w 749"/>
              <a:gd name="T107" fmla="*/ 404 h 2540"/>
              <a:gd name="T108" fmla="*/ 349 w 749"/>
              <a:gd name="T109" fmla="*/ 487 h 2540"/>
              <a:gd name="T110" fmla="*/ 267 w 749"/>
              <a:gd name="T111" fmla="*/ 431 h 2540"/>
              <a:gd name="T112" fmla="*/ 290 w 749"/>
              <a:gd name="T113" fmla="*/ 340 h 2540"/>
              <a:gd name="T114" fmla="*/ 393 w 749"/>
              <a:gd name="T115" fmla="*/ 362 h 2540"/>
              <a:gd name="T116" fmla="*/ 419 w 749"/>
              <a:gd name="T117" fmla="*/ 355 h 2540"/>
              <a:gd name="T118" fmla="*/ 419 w 749"/>
              <a:gd name="T119" fmla="*/ 572 h 2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49" h="2540">
                <a:moveTo>
                  <a:pt x="749" y="2387"/>
                </a:moveTo>
                <a:lnTo>
                  <a:pt x="738" y="2376"/>
                </a:lnTo>
                <a:lnTo>
                  <a:pt x="671" y="2321"/>
                </a:lnTo>
                <a:lnTo>
                  <a:pt x="638" y="2305"/>
                </a:lnTo>
                <a:lnTo>
                  <a:pt x="625" y="2281"/>
                </a:lnTo>
                <a:lnTo>
                  <a:pt x="621" y="2263"/>
                </a:lnTo>
                <a:lnTo>
                  <a:pt x="620" y="2217"/>
                </a:lnTo>
                <a:lnTo>
                  <a:pt x="606" y="2182"/>
                </a:lnTo>
                <a:lnTo>
                  <a:pt x="581" y="2120"/>
                </a:lnTo>
                <a:lnTo>
                  <a:pt x="581" y="2022"/>
                </a:lnTo>
                <a:lnTo>
                  <a:pt x="581" y="1918"/>
                </a:lnTo>
                <a:lnTo>
                  <a:pt x="581" y="1812"/>
                </a:lnTo>
                <a:lnTo>
                  <a:pt x="578" y="1706"/>
                </a:lnTo>
                <a:lnTo>
                  <a:pt x="583" y="1589"/>
                </a:lnTo>
                <a:lnTo>
                  <a:pt x="589" y="1440"/>
                </a:lnTo>
                <a:lnTo>
                  <a:pt x="589" y="1378"/>
                </a:lnTo>
                <a:lnTo>
                  <a:pt x="592" y="1370"/>
                </a:lnTo>
                <a:lnTo>
                  <a:pt x="601" y="1363"/>
                </a:lnTo>
                <a:lnTo>
                  <a:pt x="604" y="1346"/>
                </a:lnTo>
                <a:lnTo>
                  <a:pt x="607" y="1356"/>
                </a:lnTo>
                <a:lnTo>
                  <a:pt x="607" y="1367"/>
                </a:lnTo>
                <a:lnTo>
                  <a:pt x="607" y="1379"/>
                </a:lnTo>
                <a:lnTo>
                  <a:pt x="608" y="1393"/>
                </a:lnTo>
                <a:lnTo>
                  <a:pt x="611" y="1406"/>
                </a:lnTo>
                <a:lnTo>
                  <a:pt x="615" y="1411"/>
                </a:lnTo>
                <a:lnTo>
                  <a:pt x="618" y="1414"/>
                </a:lnTo>
                <a:lnTo>
                  <a:pt x="624" y="1420"/>
                </a:lnTo>
                <a:lnTo>
                  <a:pt x="632" y="1425"/>
                </a:lnTo>
                <a:lnTo>
                  <a:pt x="642" y="1431"/>
                </a:lnTo>
                <a:lnTo>
                  <a:pt x="649" y="1431"/>
                </a:lnTo>
                <a:lnTo>
                  <a:pt x="656" y="1429"/>
                </a:lnTo>
                <a:lnTo>
                  <a:pt x="660" y="1425"/>
                </a:lnTo>
                <a:lnTo>
                  <a:pt x="663" y="1418"/>
                </a:lnTo>
                <a:lnTo>
                  <a:pt x="668" y="1410"/>
                </a:lnTo>
                <a:lnTo>
                  <a:pt x="671" y="1403"/>
                </a:lnTo>
                <a:lnTo>
                  <a:pt x="678" y="1393"/>
                </a:lnTo>
                <a:lnTo>
                  <a:pt x="684" y="1386"/>
                </a:lnTo>
                <a:lnTo>
                  <a:pt x="691" y="1376"/>
                </a:lnTo>
                <a:lnTo>
                  <a:pt x="697" y="1363"/>
                </a:lnTo>
                <a:lnTo>
                  <a:pt x="697" y="1356"/>
                </a:lnTo>
                <a:lnTo>
                  <a:pt x="695" y="1344"/>
                </a:lnTo>
                <a:lnTo>
                  <a:pt x="693" y="1332"/>
                </a:lnTo>
                <a:lnTo>
                  <a:pt x="686" y="1294"/>
                </a:lnTo>
                <a:lnTo>
                  <a:pt x="688" y="1285"/>
                </a:lnTo>
                <a:lnTo>
                  <a:pt x="691" y="1283"/>
                </a:lnTo>
                <a:lnTo>
                  <a:pt x="703" y="1283"/>
                </a:lnTo>
                <a:lnTo>
                  <a:pt x="704" y="1275"/>
                </a:lnTo>
                <a:lnTo>
                  <a:pt x="700" y="1261"/>
                </a:lnTo>
                <a:lnTo>
                  <a:pt x="702" y="1214"/>
                </a:lnTo>
                <a:lnTo>
                  <a:pt x="692" y="1076"/>
                </a:lnTo>
                <a:lnTo>
                  <a:pt x="675" y="939"/>
                </a:lnTo>
                <a:lnTo>
                  <a:pt x="656" y="735"/>
                </a:lnTo>
                <a:lnTo>
                  <a:pt x="633" y="525"/>
                </a:lnTo>
                <a:lnTo>
                  <a:pt x="629" y="463"/>
                </a:lnTo>
                <a:lnTo>
                  <a:pt x="617" y="437"/>
                </a:lnTo>
                <a:lnTo>
                  <a:pt x="610" y="437"/>
                </a:lnTo>
                <a:lnTo>
                  <a:pt x="600" y="430"/>
                </a:lnTo>
                <a:lnTo>
                  <a:pt x="562" y="415"/>
                </a:lnTo>
                <a:lnTo>
                  <a:pt x="515" y="398"/>
                </a:lnTo>
                <a:lnTo>
                  <a:pt x="454" y="381"/>
                </a:lnTo>
                <a:lnTo>
                  <a:pt x="444" y="377"/>
                </a:lnTo>
                <a:lnTo>
                  <a:pt x="427" y="362"/>
                </a:lnTo>
                <a:lnTo>
                  <a:pt x="420" y="347"/>
                </a:lnTo>
                <a:lnTo>
                  <a:pt x="416" y="324"/>
                </a:lnTo>
                <a:lnTo>
                  <a:pt x="419" y="283"/>
                </a:lnTo>
                <a:lnTo>
                  <a:pt x="429" y="271"/>
                </a:lnTo>
                <a:lnTo>
                  <a:pt x="436" y="246"/>
                </a:lnTo>
                <a:lnTo>
                  <a:pt x="440" y="246"/>
                </a:lnTo>
                <a:lnTo>
                  <a:pt x="446" y="246"/>
                </a:lnTo>
                <a:lnTo>
                  <a:pt x="451" y="242"/>
                </a:lnTo>
                <a:lnTo>
                  <a:pt x="461" y="227"/>
                </a:lnTo>
                <a:lnTo>
                  <a:pt x="472" y="202"/>
                </a:lnTo>
                <a:lnTo>
                  <a:pt x="473" y="191"/>
                </a:lnTo>
                <a:lnTo>
                  <a:pt x="465" y="184"/>
                </a:lnTo>
                <a:lnTo>
                  <a:pt x="455" y="186"/>
                </a:lnTo>
                <a:lnTo>
                  <a:pt x="455" y="182"/>
                </a:lnTo>
                <a:lnTo>
                  <a:pt x="455" y="182"/>
                </a:lnTo>
                <a:lnTo>
                  <a:pt x="457" y="174"/>
                </a:lnTo>
                <a:lnTo>
                  <a:pt x="457" y="174"/>
                </a:lnTo>
                <a:lnTo>
                  <a:pt x="459" y="157"/>
                </a:lnTo>
                <a:lnTo>
                  <a:pt x="462" y="128"/>
                </a:lnTo>
                <a:lnTo>
                  <a:pt x="458" y="92"/>
                </a:lnTo>
                <a:lnTo>
                  <a:pt x="436" y="49"/>
                </a:lnTo>
                <a:lnTo>
                  <a:pt x="419" y="25"/>
                </a:lnTo>
                <a:lnTo>
                  <a:pt x="398" y="6"/>
                </a:lnTo>
                <a:lnTo>
                  <a:pt x="373" y="0"/>
                </a:lnTo>
                <a:lnTo>
                  <a:pt x="349" y="0"/>
                </a:lnTo>
                <a:lnTo>
                  <a:pt x="320" y="8"/>
                </a:lnTo>
                <a:lnTo>
                  <a:pt x="288" y="24"/>
                </a:lnTo>
                <a:lnTo>
                  <a:pt x="266" y="40"/>
                </a:lnTo>
                <a:lnTo>
                  <a:pt x="252" y="58"/>
                </a:lnTo>
                <a:lnTo>
                  <a:pt x="242" y="75"/>
                </a:lnTo>
                <a:lnTo>
                  <a:pt x="234" y="111"/>
                </a:lnTo>
                <a:lnTo>
                  <a:pt x="235" y="156"/>
                </a:lnTo>
                <a:lnTo>
                  <a:pt x="231" y="154"/>
                </a:lnTo>
                <a:lnTo>
                  <a:pt x="224" y="157"/>
                </a:lnTo>
                <a:lnTo>
                  <a:pt x="219" y="166"/>
                </a:lnTo>
                <a:lnTo>
                  <a:pt x="219" y="177"/>
                </a:lnTo>
                <a:lnTo>
                  <a:pt x="227" y="205"/>
                </a:lnTo>
                <a:lnTo>
                  <a:pt x="234" y="219"/>
                </a:lnTo>
                <a:lnTo>
                  <a:pt x="249" y="230"/>
                </a:lnTo>
                <a:lnTo>
                  <a:pt x="258" y="242"/>
                </a:lnTo>
                <a:lnTo>
                  <a:pt x="262" y="270"/>
                </a:lnTo>
                <a:lnTo>
                  <a:pt x="263" y="299"/>
                </a:lnTo>
                <a:lnTo>
                  <a:pt x="253" y="315"/>
                </a:lnTo>
                <a:lnTo>
                  <a:pt x="235" y="338"/>
                </a:lnTo>
                <a:lnTo>
                  <a:pt x="226" y="352"/>
                </a:lnTo>
                <a:lnTo>
                  <a:pt x="212" y="372"/>
                </a:lnTo>
                <a:lnTo>
                  <a:pt x="191" y="397"/>
                </a:lnTo>
                <a:lnTo>
                  <a:pt x="135" y="413"/>
                </a:lnTo>
                <a:lnTo>
                  <a:pt x="88" y="430"/>
                </a:lnTo>
                <a:lnTo>
                  <a:pt x="50" y="447"/>
                </a:lnTo>
                <a:lnTo>
                  <a:pt x="18" y="465"/>
                </a:lnTo>
                <a:lnTo>
                  <a:pt x="8" y="504"/>
                </a:lnTo>
                <a:lnTo>
                  <a:pt x="3" y="607"/>
                </a:lnTo>
                <a:lnTo>
                  <a:pt x="14" y="692"/>
                </a:lnTo>
                <a:lnTo>
                  <a:pt x="7" y="841"/>
                </a:lnTo>
                <a:lnTo>
                  <a:pt x="3" y="1002"/>
                </a:lnTo>
                <a:lnTo>
                  <a:pt x="0" y="1084"/>
                </a:lnTo>
                <a:lnTo>
                  <a:pt x="7" y="1173"/>
                </a:lnTo>
                <a:lnTo>
                  <a:pt x="10" y="1239"/>
                </a:lnTo>
                <a:lnTo>
                  <a:pt x="13" y="1303"/>
                </a:lnTo>
                <a:lnTo>
                  <a:pt x="15" y="1346"/>
                </a:lnTo>
                <a:lnTo>
                  <a:pt x="28" y="1356"/>
                </a:lnTo>
                <a:lnTo>
                  <a:pt x="28" y="1368"/>
                </a:lnTo>
                <a:lnTo>
                  <a:pt x="31" y="1390"/>
                </a:lnTo>
                <a:lnTo>
                  <a:pt x="33" y="1422"/>
                </a:lnTo>
                <a:lnTo>
                  <a:pt x="46" y="1447"/>
                </a:lnTo>
                <a:lnTo>
                  <a:pt x="61" y="1481"/>
                </a:lnTo>
                <a:lnTo>
                  <a:pt x="75" y="1491"/>
                </a:lnTo>
                <a:lnTo>
                  <a:pt x="85" y="1499"/>
                </a:lnTo>
                <a:lnTo>
                  <a:pt x="96" y="1500"/>
                </a:lnTo>
                <a:lnTo>
                  <a:pt x="106" y="1499"/>
                </a:lnTo>
                <a:lnTo>
                  <a:pt x="114" y="1498"/>
                </a:lnTo>
                <a:lnTo>
                  <a:pt x="114" y="1553"/>
                </a:lnTo>
                <a:lnTo>
                  <a:pt x="104" y="1648"/>
                </a:lnTo>
                <a:lnTo>
                  <a:pt x="82" y="1937"/>
                </a:lnTo>
                <a:lnTo>
                  <a:pt x="84" y="2103"/>
                </a:lnTo>
                <a:lnTo>
                  <a:pt x="99" y="2195"/>
                </a:lnTo>
                <a:lnTo>
                  <a:pt x="95" y="2270"/>
                </a:lnTo>
                <a:lnTo>
                  <a:pt x="61" y="2302"/>
                </a:lnTo>
                <a:lnTo>
                  <a:pt x="67" y="2317"/>
                </a:lnTo>
                <a:lnTo>
                  <a:pt x="68" y="2333"/>
                </a:lnTo>
                <a:lnTo>
                  <a:pt x="72" y="2352"/>
                </a:lnTo>
                <a:lnTo>
                  <a:pt x="81" y="2358"/>
                </a:lnTo>
                <a:lnTo>
                  <a:pt x="81" y="2369"/>
                </a:lnTo>
                <a:lnTo>
                  <a:pt x="74" y="2397"/>
                </a:lnTo>
                <a:lnTo>
                  <a:pt x="56" y="2433"/>
                </a:lnTo>
                <a:lnTo>
                  <a:pt x="42" y="2455"/>
                </a:lnTo>
                <a:lnTo>
                  <a:pt x="36" y="2490"/>
                </a:lnTo>
                <a:lnTo>
                  <a:pt x="45" y="2516"/>
                </a:lnTo>
                <a:lnTo>
                  <a:pt x="54" y="2526"/>
                </a:lnTo>
                <a:lnTo>
                  <a:pt x="68" y="2536"/>
                </a:lnTo>
                <a:lnTo>
                  <a:pt x="85" y="2540"/>
                </a:lnTo>
                <a:lnTo>
                  <a:pt x="117" y="2537"/>
                </a:lnTo>
                <a:lnTo>
                  <a:pt x="142" y="2529"/>
                </a:lnTo>
                <a:lnTo>
                  <a:pt x="161" y="2514"/>
                </a:lnTo>
                <a:lnTo>
                  <a:pt x="167" y="2493"/>
                </a:lnTo>
                <a:lnTo>
                  <a:pt x="167" y="2459"/>
                </a:lnTo>
                <a:lnTo>
                  <a:pt x="167" y="2441"/>
                </a:lnTo>
                <a:lnTo>
                  <a:pt x="174" y="2423"/>
                </a:lnTo>
                <a:lnTo>
                  <a:pt x="185" y="2406"/>
                </a:lnTo>
                <a:lnTo>
                  <a:pt x="189" y="2394"/>
                </a:lnTo>
                <a:lnTo>
                  <a:pt x="188" y="2372"/>
                </a:lnTo>
                <a:lnTo>
                  <a:pt x="191" y="2352"/>
                </a:lnTo>
                <a:lnTo>
                  <a:pt x="203" y="2338"/>
                </a:lnTo>
                <a:lnTo>
                  <a:pt x="209" y="2289"/>
                </a:lnTo>
                <a:lnTo>
                  <a:pt x="199" y="2260"/>
                </a:lnTo>
                <a:lnTo>
                  <a:pt x="198" y="2230"/>
                </a:lnTo>
                <a:lnTo>
                  <a:pt x="207" y="2207"/>
                </a:lnTo>
                <a:lnTo>
                  <a:pt x="232" y="2145"/>
                </a:lnTo>
                <a:lnTo>
                  <a:pt x="262" y="2013"/>
                </a:lnTo>
                <a:lnTo>
                  <a:pt x="287" y="1882"/>
                </a:lnTo>
                <a:lnTo>
                  <a:pt x="298" y="1776"/>
                </a:lnTo>
                <a:lnTo>
                  <a:pt x="309" y="1651"/>
                </a:lnTo>
                <a:lnTo>
                  <a:pt x="331" y="1520"/>
                </a:lnTo>
                <a:lnTo>
                  <a:pt x="354" y="1449"/>
                </a:lnTo>
                <a:lnTo>
                  <a:pt x="366" y="1432"/>
                </a:lnTo>
                <a:lnTo>
                  <a:pt x="377" y="1447"/>
                </a:lnTo>
                <a:lnTo>
                  <a:pt x="386" y="1538"/>
                </a:lnTo>
                <a:lnTo>
                  <a:pt x="415" y="1791"/>
                </a:lnTo>
                <a:lnTo>
                  <a:pt x="429" y="1972"/>
                </a:lnTo>
                <a:lnTo>
                  <a:pt x="440" y="2092"/>
                </a:lnTo>
                <a:lnTo>
                  <a:pt x="439" y="2195"/>
                </a:lnTo>
                <a:lnTo>
                  <a:pt x="465" y="2292"/>
                </a:lnTo>
                <a:lnTo>
                  <a:pt x="466" y="2305"/>
                </a:lnTo>
                <a:lnTo>
                  <a:pt x="466" y="2326"/>
                </a:lnTo>
                <a:lnTo>
                  <a:pt x="476" y="2334"/>
                </a:lnTo>
                <a:lnTo>
                  <a:pt x="497" y="2344"/>
                </a:lnTo>
                <a:lnTo>
                  <a:pt x="517" y="2354"/>
                </a:lnTo>
                <a:lnTo>
                  <a:pt x="530" y="2355"/>
                </a:lnTo>
                <a:lnTo>
                  <a:pt x="535" y="2342"/>
                </a:lnTo>
                <a:lnTo>
                  <a:pt x="549" y="2351"/>
                </a:lnTo>
                <a:lnTo>
                  <a:pt x="574" y="2370"/>
                </a:lnTo>
                <a:lnTo>
                  <a:pt x="601" y="2392"/>
                </a:lnTo>
                <a:lnTo>
                  <a:pt x="629" y="2406"/>
                </a:lnTo>
                <a:lnTo>
                  <a:pt x="675" y="2422"/>
                </a:lnTo>
                <a:lnTo>
                  <a:pt x="731" y="2416"/>
                </a:lnTo>
                <a:lnTo>
                  <a:pt x="749" y="2398"/>
                </a:lnTo>
                <a:lnTo>
                  <a:pt x="749" y="2387"/>
                </a:lnTo>
                <a:close/>
                <a:moveTo>
                  <a:pt x="419" y="572"/>
                </a:moveTo>
                <a:lnTo>
                  <a:pt x="394" y="736"/>
                </a:lnTo>
                <a:lnTo>
                  <a:pt x="393" y="678"/>
                </a:lnTo>
                <a:lnTo>
                  <a:pt x="394" y="585"/>
                </a:lnTo>
                <a:lnTo>
                  <a:pt x="391" y="566"/>
                </a:lnTo>
                <a:lnTo>
                  <a:pt x="391" y="537"/>
                </a:lnTo>
                <a:lnTo>
                  <a:pt x="390" y="519"/>
                </a:lnTo>
                <a:lnTo>
                  <a:pt x="388" y="501"/>
                </a:lnTo>
                <a:lnTo>
                  <a:pt x="380" y="482"/>
                </a:lnTo>
                <a:lnTo>
                  <a:pt x="376" y="463"/>
                </a:lnTo>
                <a:lnTo>
                  <a:pt x="377" y="440"/>
                </a:lnTo>
                <a:lnTo>
                  <a:pt x="391" y="409"/>
                </a:lnTo>
                <a:lnTo>
                  <a:pt x="386" y="401"/>
                </a:lnTo>
                <a:lnTo>
                  <a:pt x="376" y="402"/>
                </a:lnTo>
                <a:lnTo>
                  <a:pt x="361" y="404"/>
                </a:lnTo>
                <a:lnTo>
                  <a:pt x="349" y="404"/>
                </a:lnTo>
                <a:lnTo>
                  <a:pt x="337" y="437"/>
                </a:lnTo>
                <a:lnTo>
                  <a:pt x="347" y="454"/>
                </a:lnTo>
                <a:lnTo>
                  <a:pt x="352" y="473"/>
                </a:lnTo>
                <a:lnTo>
                  <a:pt x="349" y="487"/>
                </a:lnTo>
                <a:lnTo>
                  <a:pt x="341" y="509"/>
                </a:lnTo>
                <a:lnTo>
                  <a:pt x="336" y="586"/>
                </a:lnTo>
                <a:lnTo>
                  <a:pt x="299" y="504"/>
                </a:lnTo>
                <a:lnTo>
                  <a:pt x="267" y="431"/>
                </a:lnTo>
                <a:lnTo>
                  <a:pt x="234" y="347"/>
                </a:lnTo>
                <a:lnTo>
                  <a:pt x="262" y="309"/>
                </a:lnTo>
                <a:lnTo>
                  <a:pt x="266" y="320"/>
                </a:lnTo>
                <a:lnTo>
                  <a:pt x="290" y="340"/>
                </a:lnTo>
                <a:lnTo>
                  <a:pt x="347" y="380"/>
                </a:lnTo>
                <a:lnTo>
                  <a:pt x="363" y="388"/>
                </a:lnTo>
                <a:lnTo>
                  <a:pt x="372" y="386"/>
                </a:lnTo>
                <a:lnTo>
                  <a:pt x="393" y="362"/>
                </a:lnTo>
                <a:lnTo>
                  <a:pt x="411" y="340"/>
                </a:lnTo>
                <a:lnTo>
                  <a:pt x="415" y="327"/>
                </a:lnTo>
                <a:lnTo>
                  <a:pt x="418" y="340"/>
                </a:lnTo>
                <a:lnTo>
                  <a:pt x="419" y="355"/>
                </a:lnTo>
                <a:lnTo>
                  <a:pt x="423" y="379"/>
                </a:lnTo>
                <a:lnTo>
                  <a:pt x="422" y="419"/>
                </a:lnTo>
                <a:lnTo>
                  <a:pt x="423" y="479"/>
                </a:lnTo>
                <a:lnTo>
                  <a:pt x="419" y="572"/>
                </a:lnTo>
                <a:close/>
              </a:path>
            </a:pathLst>
          </a:custGeom>
          <a:solidFill>
            <a:srgbClr val="3D3D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1470" y="908720"/>
            <a:ext cx="885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지원부서 및 희망 연봉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5226" r="12494" b="58660"/>
          <a:stretch/>
        </p:blipFill>
        <p:spPr bwMode="auto">
          <a:xfrm>
            <a:off x="1199456" y="4455884"/>
            <a:ext cx="9361040" cy="177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596309" y="5589240"/>
            <a:ext cx="7019971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9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선수학습</a:t>
            </a:r>
            <a:r>
              <a:rPr lang="en-US" altLang="ko-KR" smtClean="0"/>
              <a:t>(</a:t>
            </a:r>
            <a:r>
              <a:rPr lang="ko-KR" altLang="en-US" smtClean="0"/>
              <a:t>지난시간 우리는</a:t>
            </a:r>
            <a:r>
              <a:rPr lang="en-US" altLang="ko-KR" smtClean="0"/>
              <a:t>..)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7368" y="1052736"/>
            <a:ext cx="1106360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/>
                <a:ea typeface="HY견고딕"/>
              </a:rPr>
              <a:t>★ </a:t>
            </a:r>
            <a:r>
              <a:rPr lang="ko-KR" altLang="en-US" smtClean="0"/>
              <a:t>구직자의 취업 준비 순서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/>
          </a:p>
          <a:p>
            <a:pPr algn="ctr"/>
            <a:r>
              <a:rPr lang="ko-KR" altLang="en-US" smtClean="0"/>
              <a:t>자기 이해</a:t>
            </a:r>
            <a:r>
              <a:rPr lang="en-US" altLang="ko-KR" smtClean="0"/>
              <a:t>: </a:t>
            </a:r>
            <a:r>
              <a:rPr lang="ko-KR" altLang="en-US" smtClean="0"/>
              <a:t>자신의 장점</a:t>
            </a:r>
            <a:r>
              <a:rPr lang="en-US" altLang="ko-KR" smtClean="0"/>
              <a:t>, </a:t>
            </a:r>
            <a:r>
              <a:rPr lang="ko-KR" altLang="en-US" smtClean="0"/>
              <a:t>단점</a:t>
            </a:r>
            <a:r>
              <a:rPr lang="en-US" altLang="ko-KR" smtClean="0"/>
              <a:t>, </a:t>
            </a:r>
            <a:r>
              <a:rPr lang="ko-KR" altLang="en-US" smtClean="0"/>
              <a:t>업무적으로의 강점</a:t>
            </a:r>
            <a:r>
              <a:rPr lang="en-US" altLang="ko-KR" smtClean="0"/>
              <a:t>, </a:t>
            </a:r>
            <a:r>
              <a:rPr lang="ko-KR" altLang="en-US" smtClean="0"/>
              <a:t>역량</a:t>
            </a:r>
            <a:r>
              <a:rPr lang="en-US" altLang="ko-KR" smtClean="0"/>
              <a:t>, </a:t>
            </a:r>
            <a:r>
              <a:rPr lang="ko-KR" altLang="en-US" smtClean="0"/>
              <a:t>가지고 있는 경력</a:t>
            </a:r>
            <a:r>
              <a:rPr lang="en-US" altLang="ko-KR" smtClean="0"/>
              <a:t>, </a:t>
            </a:r>
            <a:r>
              <a:rPr lang="ko-KR" altLang="en-US" smtClean="0"/>
              <a:t>경험</a:t>
            </a:r>
            <a:r>
              <a:rPr lang="en-US" altLang="ko-KR" smtClean="0"/>
              <a:t>, </a:t>
            </a:r>
            <a:r>
              <a:rPr lang="ko-KR" altLang="en-US" smtClean="0"/>
              <a:t>자격 등으로 취업 분야 연결</a:t>
            </a:r>
            <a:r>
              <a:rPr lang="en-US" altLang="ko-KR" smtClean="0"/>
              <a:t> </a:t>
            </a:r>
          </a:p>
          <a:p>
            <a:pPr algn="ctr"/>
            <a:r>
              <a:rPr lang="en-US" altLang="ko-KR" smtClean="0">
                <a:latin typeface="HY견고딕"/>
                <a:ea typeface="HY견고딕"/>
              </a:rPr>
              <a:t>▼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 smtClean="0"/>
              <a:t>취업 분야 설정 </a:t>
            </a:r>
            <a:r>
              <a:rPr lang="en-US" altLang="ko-KR" smtClean="0"/>
              <a:t>: </a:t>
            </a:r>
            <a:r>
              <a:rPr lang="ko-KR" altLang="en-US" smtClean="0"/>
              <a:t>취업을 희망하는 직업</a:t>
            </a:r>
            <a:r>
              <a:rPr lang="en-US" altLang="ko-KR" smtClean="0"/>
              <a:t>, </a:t>
            </a:r>
            <a:r>
              <a:rPr lang="ko-KR" altLang="en-US" smtClean="0"/>
              <a:t>직종</a:t>
            </a:r>
            <a:r>
              <a:rPr lang="en-US" altLang="ko-KR" smtClean="0"/>
              <a:t>, </a:t>
            </a:r>
            <a:r>
              <a:rPr lang="ko-KR" altLang="en-US" smtClean="0"/>
              <a:t>직무</a:t>
            </a:r>
            <a:r>
              <a:rPr lang="en-US" altLang="ko-KR" smtClean="0"/>
              <a:t>, </a:t>
            </a:r>
            <a:r>
              <a:rPr lang="ko-KR" altLang="en-US" smtClean="0"/>
              <a:t>회사 등 설정</a:t>
            </a:r>
            <a:endParaRPr lang="en-US" altLang="ko-KR" smtClean="0"/>
          </a:p>
          <a:p>
            <a:pPr algn="ctr"/>
            <a:r>
              <a:rPr lang="en-US" altLang="ko-KR" smtClean="0">
                <a:latin typeface="HY견고딕"/>
                <a:ea typeface="HY견고딕"/>
              </a:rPr>
              <a:t>▼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 smtClean="0"/>
              <a:t>입사지원</a:t>
            </a:r>
            <a:r>
              <a:rPr lang="en-US" altLang="ko-KR" smtClean="0"/>
              <a:t>: </a:t>
            </a:r>
            <a:r>
              <a:rPr lang="ko-KR" altLang="en-US" smtClean="0"/>
              <a:t>입사지원서</a:t>
            </a:r>
            <a:r>
              <a:rPr lang="en-US" altLang="ko-KR" smtClean="0"/>
              <a:t>(</a:t>
            </a:r>
            <a:r>
              <a:rPr lang="ko-KR" altLang="en-US" smtClean="0"/>
              <a:t>이력서</a:t>
            </a:r>
            <a:r>
              <a:rPr lang="en-US" altLang="ko-KR" smtClean="0"/>
              <a:t>, </a:t>
            </a:r>
            <a:r>
              <a:rPr lang="ko-KR" altLang="en-US" smtClean="0"/>
              <a:t>자기소개서</a:t>
            </a:r>
            <a:r>
              <a:rPr lang="en-US" altLang="ko-KR" smtClean="0"/>
              <a:t>)</a:t>
            </a:r>
            <a:r>
              <a:rPr lang="ko-KR" altLang="en-US" smtClean="0"/>
              <a:t> 작성하기 및 제출</a:t>
            </a:r>
            <a:endParaRPr lang="en-US" altLang="ko-KR" smtClean="0"/>
          </a:p>
          <a:p>
            <a:pPr algn="ctr"/>
            <a:r>
              <a:rPr lang="en-US" altLang="ko-KR" smtClean="0">
                <a:latin typeface="HY견고딕"/>
                <a:ea typeface="HY견고딕"/>
              </a:rPr>
              <a:t>▼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 smtClean="0"/>
              <a:t>면접 응시 </a:t>
            </a:r>
            <a:r>
              <a:rPr lang="en-US" altLang="ko-KR" smtClean="0"/>
              <a:t>: </a:t>
            </a:r>
            <a:r>
              <a:rPr lang="ko-KR" altLang="en-US" smtClean="0"/>
              <a:t>입사지원서를 바탕으로 면접 나올수 있는 질문 등에 대비하여 준비</a:t>
            </a:r>
            <a:r>
              <a:rPr lang="en-US" altLang="ko-KR" smtClean="0"/>
              <a:t>, </a:t>
            </a:r>
            <a:r>
              <a:rPr lang="ko-KR" altLang="en-US" smtClean="0"/>
              <a:t>실제 면접 응시</a:t>
            </a:r>
            <a:endParaRPr lang="en-US" altLang="ko-KR" smtClean="0"/>
          </a:p>
          <a:p>
            <a:pPr algn="ctr"/>
            <a:r>
              <a:rPr lang="ko-KR" altLang="ko-KR" smtClean="0">
                <a:latin typeface="HY견고딕"/>
                <a:ea typeface="HY견고딕"/>
              </a:rPr>
              <a:t>▼</a:t>
            </a:r>
            <a:endParaRPr lang="en-US" altLang="ko-KR" smtClean="0">
              <a:latin typeface="HY견고딕"/>
              <a:ea typeface="HY견고딕"/>
            </a:endParaRPr>
          </a:p>
          <a:p>
            <a:pPr algn="ctr"/>
            <a:endParaRPr lang="en-US" altLang="ko-KR" smtClean="0">
              <a:latin typeface="HY견고딕"/>
              <a:ea typeface="HY견고딕"/>
            </a:endParaRPr>
          </a:p>
          <a:p>
            <a:pPr algn="ctr"/>
            <a:r>
              <a:rPr lang="ko-KR" altLang="en-US" smtClean="0">
                <a:latin typeface="HY견고딕"/>
                <a:ea typeface="HY견고딕"/>
              </a:rPr>
              <a:t>취업 성공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다음 차시 안내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91470" y="908720"/>
            <a:ext cx="8856858" cy="461665"/>
            <a:chOff x="191470" y="908720"/>
            <a:chExt cx="8856858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191470" y="908720"/>
              <a:ext cx="88568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40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자기소개서 작성법 학습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flipH="1">
              <a:off x="586069" y="980728"/>
              <a:ext cx="34170" cy="324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98359" y="1772816"/>
            <a:ext cx="72049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이력서 작성이 완료 되었다면 자기소개서 작성도 해야 겠죠</a:t>
            </a:r>
            <a:r>
              <a:rPr lang="en-US" altLang="ko-KR" smtClean="0"/>
              <a:t>?</a:t>
            </a:r>
          </a:p>
          <a:p>
            <a:pPr algn="ctr"/>
            <a:r>
              <a:rPr lang="ko-KR" altLang="en-US" smtClean="0"/>
              <a:t>자기소개서 작성법 학습을 다음 시간에 해 보겠습니다</a:t>
            </a:r>
            <a:r>
              <a:rPr lang="en-US" altLang="ko-KR" smtClean="0"/>
              <a:t>~</a:t>
            </a:r>
          </a:p>
          <a:p>
            <a:pPr algn="ctr"/>
            <a:r>
              <a:rPr lang="ko-KR" altLang="en-US" smtClean="0"/>
              <a:t>혹시 샘플로 수업시간에 학습자들과 함께 나눠보고 싶은 </a:t>
            </a:r>
            <a:endParaRPr lang="en-US" altLang="ko-KR" smtClean="0"/>
          </a:p>
          <a:p>
            <a:pPr algn="ctr"/>
            <a:r>
              <a:rPr lang="ko-KR" altLang="en-US" smtClean="0"/>
              <a:t>이력서</a:t>
            </a:r>
            <a:r>
              <a:rPr lang="en-US" altLang="ko-KR" smtClean="0"/>
              <a:t>, </a:t>
            </a:r>
            <a:r>
              <a:rPr lang="ko-KR" altLang="en-US" smtClean="0"/>
              <a:t>자기소개서를 가지고 오셨다면</a:t>
            </a:r>
            <a:r>
              <a:rPr lang="en-US" altLang="ko-KR"/>
              <a:t> </a:t>
            </a:r>
            <a:r>
              <a:rPr lang="ko-KR" altLang="en-US" smtClean="0"/>
              <a:t>미리 준비해 주시고</a:t>
            </a:r>
            <a:r>
              <a:rPr lang="en-US" altLang="ko-KR" smtClean="0"/>
              <a:t>, </a:t>
            </a:r>
          </a:p>
          <a:p>
            <a:pPr algn="ctr"/>
            <a:r>
              <a:rPr lang="ko-KR" altLang="en-US" smtClean="0"/>
              <a:t>없는 분들은 나누어 드릴 예정 입니다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pPr algn="ctr"/>
            <a:r>
              <a:rPr lang="ko-KR" altLang="en-US" b="1" smtClean="0"/>
              <a:t>다음 시간에 또 만나요</a:t>
            </a:r>
            <a:r>
              <a:rPr lang="en-US" altLang="ko-KR" b="1" smtClean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321649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 noEditPoints="1"/>
          </p:cNvSpPr>
          <p:nvPr/>
        </p:nvSpPr>
        <p:spPr bwMode="auto">
          <a:xfrm>
            <a:off x="5074484" y="533400"/>
            <a:ext cx="2043033" cy="2866584"/>
          </a:xfrm>
          <a:custGeom>
            <a:avLst/>
            <a:gdLst>
              <a:gd name="T0" fmla="*/ 2394 w 3354"/>
              <a:gd name="T1" fmla="*/ 3805 h 4706"/>
              <a:gd name="T2" fmla="*/ 1627 w 3354"/>
              <a:gd name="T3" fmla="*/ 4547 h 4706"/>
              <a:gd name="T4" fmla="*/ 3189 w 3354"/>
              <a:gd name="T5" fmla="*/ 2384 h 4706"/>
              <a:gd name="T6" fmla="*/ 2119 w 3354"/>
              <a:gd name="T7" fmla="*/ 12 h 4706"/>
              <a:gd name="T8" fmla="*/ 1894 w 3354"/>
              <a:gd name="T9" fmla="*/ 365 h 4706"/>
              <a:gd name="T10" fmla="*/ 2178 w 3354"/>
              <a:gd name="T11" fmla="*/ 717 h 4706"/>
              <a:gd name="T12" fmla="*/ 2778 w 3354"/>
              <a:gd name="T13" fmla="*/ 2083 h 4706"/>
              <a:gd name="T14" fmla="*/ 2292 w 3354"/>
              <a:gd name="T15" fmla="*/ 2185 h 4706"/>
              <a:gd name="T16" fmla="*/ 2037 w 3354"/>
              <a:gd name="T17" fmla="*/ 2128 h 4706"/>
              <a:gd name="T18" fmla="*/ 2244 w 3354"/>
              <a:gd name="T19" fmla="*/ 1755 h 4706"/>
              <a:gd name="T20" fmla="*/ 2002 w 3354"/>
              <a:gd name="T21" fmla="*/ 1602 h 4706"/>
              <a:gd name="T22" fmla="*/ 1625 w 3354"/>
              <a:gd name="T23" fmla="*/ 1566 h 4706"/>
              <a:gd name="T24" fmla="*/ 1416 w 3354"/>
              <a:gd name="T25" fmla="*/ 170 h 4706"/>
              <a:gd name="T26" fmla="*/ 1065 w 3354"/>
              <a:gd name="T27" fmla="*/ 623 h 4706"/>
              <a:gd name="T28" fmla="*/ 842 w 3354"/>
              <a:gd name="T29" fmla="*/ 717 h 4706"/>
              <a:gd name="T30" fmla="*/ 73 w 3354"/>
              <a:gd name="T31" fmla="*/ 2234 h 4706"/>
              <a:gd name="T32" fmla="*/ 1075 w 3354"/>
              <a:gd name="T33" fmla="*/ 3710 h 4706"/>
              <a:gd name="T34" fmla="*/ 2015 w 3354"/>
              <a:gd name="T35" fmla="*/ 539 h 4706"/>
              <a:gd name="T36" fmla="*/ 1938 w 3354"/>
              <a:gd name="T37" fmla="*/ 4422 h 4706"/>
              <a:gd name="T38" fmla="*/ 2560 w 3354"/>
              <a:gd name="T39" fmla="*/ 4453 h 4706"/>
              <a:gd name="T40" fmla="*/ 2250 w 3354"/>
              <a:gd name="T41" fmla="*/ 4440 h 4706"/>
              <a:gd name="T42" fmla="*/ 2337 w 3354"/>
              <a:gd name="T43" fmla="*/ 4456 h 4706"/>
              <a:gd name="T44" fmla="*/ 2652 w 3354"/>
              <a:gd name="T45" fmla="*/ 4442 h 4706"/>
              <a:gd name="T46" fmla="*/ 2784 w 3354"/>
              <a:gd name="T47" fmla="*/ 4426 h 4706"/>
              <a:gd name="T48" fmla="*/ 2515 w 3354"/>
              <a:gd name="T49" fmla="*/ 4347 h 4706"/>
              <a:gd name="T50" fmla="*/ 2178 w 3354"/>
              <a:gd name="T51" fmla="*/ 4383 h 4706"/>
              <a:gd name="T52" fmla="*/ 2537 w 3354"/>
              <a:gd name="T53" fmla="*/ 4369 h 4706"/>
              <a:gd name="T54" fmla="*/ 2579 w 3354"/>
              <a:gd name="T55" fmla="*/ 4390 h 4706"/>
              <a:gd name="T56" fmla="*/ 2752 w 3354"/>
              <a:gd name="T57" fmla="*/ 4393 h 4706"/>
              <a:gd name="T58" fmla="*/ 2719 w 3354"/>
              <a:gd name="T59" fmla="*/ 4474 h 4706"/>
              <a:gd name="T60" fmla="*/ 1926 w 3354"/>
              <a:gd name="T61" fmla="*/ 4420 h 4706"/>
              <a:gd name="T62" fmla="*/ 2375 w 3354"/>
              <a:gd name="T63" fmla="*/ 4212 h 4706"/>
              <a:gd name="T64" fmla="*/ 1076 w 3354"/>
              <a:gd name="T65" fmla="*/ 2853 h 4706"/>
              <a:gd name="T66" fmla="*/ 994 w 3354"/>
              <a:gd name="T67" fmla="*/ 2680 h 4706"/>
              <a:gd name="T68" fmla="*/ 944 w 3354"/>
              <a:gd name="T69" fmla="*/ 2394 h 4706"/>
              <a:gd name="T70" fmla="*/ 1145 w 3354"/>
              <a:gd name="T71" fmla="*/ 1979 h 4706"/>
              <a:gd name="T72" fmla="*/ 2109 w 3354"/>
              <a:gd name="T73" fmla="*/ 3499 h 4706"/>
              <a:gd name="T74" fmla="*/ 1361 w 3354"/>
              <a:gd name="T75" fmla="*/ 3194 h 4706"/>
              <a:gd name="T76" fmla="*/ 1357 w 3354"/>
              <a:gd name="T77" fmla="*/ 2893 h 4706"/>
              <a:gd name="T78" fmla="*/ 1442 w 3354"/>
              <a:gd name="T79" fmla="*/ 3055 h 4706"/>
              <a:gd name="T80" fmla="*/ 1982 w 3354"/>
              <a:gd name="T81" fmla="*/ 2735 h 4706"/>
              <a:gd name="T82" fmla="*/ 2359 w 3354"/>
              <a:gd name="T83" fmla="*/ 2726 h 4706"/>
              <a:gd name="T84" fmla="*/ 1489 w 3354"/>
              <a:gd name="T85" fmla="*/ 2976 h 4706"/>
              <a:gd name="T86" fmla="*/ 1881 w 3354"/>
              <a:gd name="T87" fmla="*/ 3381 h 4706"/>
              <a:gd name="T88" fmla="*/ 1452 w 3354"/>
              <a:gd name="T89" fmla="*/ 4502 h 4706"/>
              <a:gd name="T90" fmla="*/ 1819 w 3354"/>
              <a:gd name="T91" fmla="*/ 3636 h 4706"/>
              <a:gd name="T92" fmla="*/ 2650 w 3354"/>
              <a:gd name="T93" fmla="*/ 1193 h 4706"/>
              <a:gd name="T94" fmla="*/ 2323 w 3354"/>
              <a:gd name="T95" fmla="*/ 620 h 4706"/>
              <a:gd name="T96" fmla="*/ 2958 w 3354"/>
              <a:gd name="T97" fmla="*/ 2435 h 4706"/>
              <a:gd name="T98" fmla="*/ 3085 w 3354"/>
              <a:gd name="T99" fmla="*/ 1767 h 4706"/>
              <a:gd name="T100" fmla="*/ 2295 w 3354"/>
              <a:gd name="T101" fmla="*/ 657 h 4706"/>
              <a:gd name="T102" fmla="*/ 2841 w 3354"/>
              <a:gd name="T103" fmla="*/ 2480 h 4706"/>
              <a:gd name="T104" fmla="*/ 2265 w 3354"/>
              <a:gd name="T105" fmla="*/ 2482 h 4706"/>
              <a:gd name="T106" fmla="*/ 2355 w 3354"/>
              <a:gd name="T107" fmla="*/ 2711 h 4706"/>
              <a:gd name="T108" fmla="*/ 1482 w 3354"/>
              <a:gd name="T109" fmla="*/ 1760 h 4706"/>
              <a:gd name="T110" fmla="*/ 2043 w 3354"/>
              <a:gd name="T111" fmla="*/ 1608 h 4706"/>
              <a:gd name="T112" fmla="*/ 1387 w 3354"/>
              <a:gd name="T113" fmla="*/ 611 h 4706"/>
              <a:gd name="T114" fmla="*/ 802 w 3354"/>
              <a:gd name="T115" fmla="*/ 620 h 4706"/>
              <a:gd name="T116" fmla="*/ 1205 w 3354"/>
              <a:gd name="T117" fmla="*/ 1711 h 4706"/>
              <a:gd name="T118" fmla="*/ 958 w 3354"/>
              <a:gd name="T119" fmla="*/ 1884 h 4706"/>
              <a:gd name="T120" fmla="*/ 867 w 3354"/>
              <a:gd name="T121" fmla="*/ 1438 h 4706"/>
              <a:gd name="T122" fmla="*/ 750 w 3354"/>
              <a:gd name="T123" fmla="*/ 1886 h 4706"/>
              <a:gd name="T124" fmla="*/ 498 w 3354"/>
              <a:gd name="T125" fmla="*/ 1258 h 4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54" h="4706">
                <a:moveTo>
                  <a:pt x="3149" y="4595"/>
                </a:moveTo>
                <a:lnTo>
                  <a:pt x="3149" y="4595"/>
                </a:lnTo>
                <a:lnTo>
                  <a:pt x="3155" y="4587"/>
                </a:lnTo>
                <a:lnTo>
                  <a:pt x="3161" y="4579"/>
                </a:lnTo>
                <a:lnTo>
                  <a:pt x="3163" y="4568"/>
                </a:lnTo>
                <a:lnTo>
                  <a:pt x="3164" y="4558"/>
                </a:lnTo>
                <a:lnTo>
                  <a:pt x="3164" y="4558"/>
                </a:lnTo>
                <a:lnTo>
                  <a:pt x="3164" y="4550"/>
                </a:lnTo>
                <a:lnTo>
                  <a:pt x="3162" y="4541"/>
                </a:lnTo>
                <a:lnTo>
                  <a:pt x="3191" y="4541"/>
                </a:lnTo>
                <a:lnTo>
                  <a:pt x="3191" y="4511"/>
                </a:lnTo>
                <a:lnTo>
                  <a:pt x="3170" y="4511"/>
                </a:lnTo>
                <a:lnTo>
                  <a:pt x="3170" y="4411"/>
                </a:lnTo>
                <a:lnTo>
                  <a:pt x="3170" y="4411"/>
                </a:lnTo>
                <a:lnTo>
                  <a:pt x="3169" y="4406"/>
                </a:lnTo>
                <a:lnTo>
                  <a:pt x="3165" y="4400"/>
                </a:lnTo>
                <a:lnTo>
                  <a:pt x="3159" y="4397"/>
                </a:lnTo>
                <a:lnTo>
                  <a:pt x="3156" y="4396"/>
                </a:lnTo>
                <a:lnTo>
                  <a:pt x="3152" y="4396"/>
                </a:lnTo>
                <a:lnTo>
                  <a:pt x="3066" y="4396"/>
                </a:lnTo>
                <a:lnTo>
                  <a:pt x="3035" y="4327"/>
                </a:lnTo>
                <a:lnTo>
                  <a:pt x="2932" y="4327"/>
                </a:lnTo>
                <a:lnTo>
                  <a:pt x="2932" y="4485"/>
                </a:lnTo>
                <a:lnTo>
                  <a:pt x="2916" y="4485"/>
                </a:lnTo>
                <a:lnTo>
                  <a:pt x="2916" y="4485"/>
                </a:lnTo>
                <a:lnTo>
                  <a:pt x="2916" y="4485"/>
                </a:lnTo>
                <a:lnTo>
                  <a:pt x="2916" y="4412"/>
                </a:lnTo>
                <a:lnTo>
                  <a:pt x="2916" y="4412"/>
                </a:lnTo>
                <a:lnTo>
                  <a:pt x="2916" y="4407"/>
                </a:lnTo>
                <a:lnTo>
                  <a:pt x="2876" y="4407"/>
                </a:lnTo>
                <a:lnTo>
                  <a:pt x="2876" y="4334"/>
                </a:lnTo>
                <a:lnTo>
                  <a:pt x="2876" y="4334"/>
                </a:lnTo>
                <a:lnTo>
                  <a:pt x="2876" y="4333"/>
                </a:lnTo>
                <a:lnTo>
                  <a:pt x="2892" y="4333"/>
                </a:lnTo>
                <a:lnTo>
                  <a:pt x="2892" y="4331"/>
                </a:lnTo>
                <a:lnTo>
                  <a:pt x="2892" y="4331"/>
                </a:lnTo>
                <a:lnTo>
                  <a:pt x="2892" y="4258"/>
                </a:lnTo>
                <a:lnTo>
                  <a:pt x="2892" y="4258"/>
                </a:lnTo>
                <a:lnTo>
                  <a:pt x="2892" y="4253"/>
                </a:lnTo>
                <a:lnTo>
                  <a:pt x="2429" y="4253"/>
                </a:lnTo>
                <a:lnTo>
                  <a:pt x="2429" y="4253"/>
                </a:lnTo>
                <a:lnTo>
                  <a:pt x="2428" y="4252"/>
                </a:lnTo>
                <a:lnTo>
                  <a:pt x="2418" y="4240"/>
                </a:lnTo>
                <a:lnTo>
                  <a:pt x="2407" y="4226"/>
                </a:lnTo>
                <a:lnTo>
                  <a:pt x="2407" y="4226"/>
                </a:lnTo>
                <a:lnTo>
                  <a:pt x="2405" y="4223"/>
                </a:lnTo>
                <a:lnTo>
                  <a:pt x="2404" y="4217"/>
                </a:lnTo>
                <a:lnTo>
                  <a:pt x="2404" y="4217"/>
                </a:lnTo>
                <a:lnTo>
                  <a:pt x="2405" y="4215"/>
                </a:lnTo>
                <a:lnTo>
                  <a:pt x="2406" y="4212"/>
                </a:lnTo>
                <a:lnTo>
                  <a:pt x="2411" y="4209"/>
                </a:lnTo>
                <a:lnTo>
                  <a:pt x="2411" y="4209"/>
                </a:lnTo>
                <a:lnTo>
                  <a:pt x="2411" y="4208"/>
                </a:lnTo>
                <a:lnTo>
                  <a:pt x="2411" y="4207"/>
                </a:lnTo>
                <a:lnTo>
                  <a:pt x="2410" y="4202"/>
                </a:lnTo>
                <a:lnTo>
                  <a:pt x="2406" y="4192"/>
                </a:lnTo>
                <a:lnTo>
                  <a:pt x="2406" y="4192"/>
                </a:lnTo>
                <a:lnTo>
                  <a:pt x="2405" y="4183"/>
                </a:lnTo>
                <a:lnTo>
                  <a:pt x="2405" y="4172"/>
                </a:lnTo>
                <a:lnTo>
                  <a:pt x="2406" y="4151"/>
                </a:lnTo>
                <a:lnTo>
                  <a:pt x="2406" y="4151"/>
                </a:lnTo>
                <a:lnTo>
                  <a:pt x="2407" y="4146"/>
                </a:lnTo>
                <a:lnTo>
                  <a:pt x="2407" y="4142"/>
                </a:lnTo>
                <a:lnTo>
                  <a:pt x="2406" y="4137"/>
                </a:lnTo>
                <a:lnTo>
                  <a:pt x="2405" y="4130"/>
                </a:lnTo>
                <a:lnTo>
                  <a:pt x="2405" y="4130"/>
                </a:lnTo>
                <a:lnTo>
                  <a:pt x="2404" y="4106"/>
                </a:lnTo>
                <a:lnTo>
                  <a:pt x="2403" y="4091"/>
                </a:lnTo>
                <a:lnTo>
                  <a:pt x="2404" y="4077"/>
                </a:lnTo>
                <a:lnTo>
                  <a:pt x="2404" y="4077"/>
                </a:lnTo>
                <a:lnTo>
                  <a:pt x="2405" y="4070"/>
                </a:lnTo>
                <a:lnTo>
                  <a:pt x="2405" y="4061"/>
                </a:lnTo>
                <a:lnTo>
                  <a:pt x="2404" y="4040"/>
                </a:lnTo>
                <a:lnTo>
                  <a:pt x="2402" y="4034"/>
                </a:lnTo>
                <a:lnTo>
                  <a:pt x="2402" y="4034"/>
                </a:lnTo>
                <a:lnTo>
                  <a:pt x="2409" y="4034"/>
                </a:lnTo>
                <a:lnTo>
                  <a:pt x="2409" y="4034"/>
                </a:lnTo>
                <a:lnTo>
                  <a:pt x="2411" y="4033"/>
                </a:lnTo>
                <a:lnTo>
                  <a:pt x="2412" y="4031"/>
                </a:lnTo>
                <a:lnTo>
                  <a:pt x="2413" y="4028"/>
                </a:lnTo>
                <a:lnTo>
                  <a:pt x="2413" y="4028"/>
                </a:lnTo>
                <a:lnTo>
                  <a:pt x="2410" y="3956"/>
                </a:lnTo>
                <a:lnTo>
                  <a:pt x="2410" y="3956"/>
                </a:lnTo>
                <a:lnTo>
                  <a:pt x="2411" y="3953"/>
                </a:lnTo>
                <a:lnTo>
                  <a:pt x="2412" y="3948"/>
                </a:lnTo>
                <a:lnTo>
                  <a:pt x="2416" y="3944"/>
                </a:lnTo>
                <a:lnTo>
                  <a:pt x="2416" y="3944"/>
                </a:lnTo>
                <a:lnTo>
                  <a:pt x="2419" y="3938"/>
                </a:lnTo>
                <a:lnTo>
                  <a:pt x="2421" y="3934"/>
                </a:lnTo>
                <a:lnTo>
                  <a:pt x="2423" y="3931"/>
                </a:lnTo>
                <a:lnTo>
                  <a:pt x="2423" y="3931"/>
                </a:lnTo>
                <a:lnTo>
                  <a:pt x="2423" y="3929"/>
                </a:lnTo>
                <a:lnTo>
                  <a:pt x="2424" y="3926"/>
                </a:lnTo>
                <a:lnTo>
                  <a:pt x="2426" y="3924"/>
                </a:lnTo>
                <a:lnTo>
                  <a:pt x="2431" y="3917"/>
                </a:lnTo>
                <a:lnTo>
                  <a:pt x="2431" y="3917"/>
                </a:lnTo>
                <a:lnTo>
                  <a:pt x="2431" y="3914"/>
                </a:lnTo>
                <a:lnTo>
                  <a:pt x="2432" y="3910"/>
                </a:lnTo>
                <a:lnTo>
                  <a:pt x="2434" y="3907"/>
                </a:lnTo>
                <a:lnTo>
                  <a:pt x="2434" y="3907"/>
                </a:lnTo>
                <a:lnTo>
                  <a:pt x="2435" y="3888"/>
                </a:lnTo>
                <a:lnTo>
                  <a:pt x="2435" y="3888"/>
                </a:lnTo>
                <a:lnTo>
                  <a:pt x="2436" y="3881"/>
                </a:lnTo>
                <a:lnTo>
                  <a:pt x="2436" y="3881"/>
                </a:lnTo>
                <a:lnTo>
                  <a:pt x="2435" y="3872"/>
                </a:lnTo>
                <a:lnTo>
                  <a:pt x="2432" y="3860"/>
                </a:lnTo>
                <a:lnTo>
                  <a:pt x="2428" y="3849"/>
                </a:lnTo>
                <a:lnTo>
                  <a:pt x="2425" y="3841"/>
                </a:lnTo>
                <a:lnTo>
                  <a:pt x="2425" y="3841"/>
                </a:lnTo>
                <a:lnTo>
                  <a:pt x="2421" y="3832"/>
                </a:lnTo>
                <a:lnTo>
                  <a:pt x="2418" y="3821"/>
                </a:lnTo>
                <a:lnTo>
                  <a:pt x="2412" y="3807"/>
                </a:lnTo>
                <a:lnTo>
                  <a:pt x="2412" y="3800"/>
                </a:lnTo>
                <a:lnTo>
                  <a:pt x="2412" y="3800"/>
                </a:lnTo>
                <a:lnTo>
                  <a:pt x="2412" y="3798"/>
                </a:lnTo>
                <a:lnTo>
                  <a:pt x="2412" y="3791"/>
                </a:lnTo>
                <a:lnTo>
                  <a:pt x="2412" y="3791"/>
                </a:lnTo>
                <a:lnTo>
                  <a:pt x="2411" y="3790"/>
                </a:lnTo>
                <a:lnTo>
                  <a:pt x="2410" y="3787"/>
                </a:lnTo>
                <a:lnTo>
                  <a:pt x="2406" y="3786"/>
                </a:lnTo>
                <a:lnTo>
                  <a:pt x="2402" y="3786"/>
                </a:lnTo>
                <a:lnTo>
                  <a:pt x="2399" y="3787"/>
                </a:lnTo>
                <a:lnTo>
                  <a:pt x="2399" y="3787"/>
                </a:lnTo>
                <a:lnTo>
                  <a:pt x="2392" y="3788"/>
                </a:lnTo>
                <a:lnTo>
                  <a:pt x="2392" y="3788"/>
                </a:lnTo>
                <a:lnTo>
                  <a:pt x="2390" y="3792"/>
                </a:lnTo>
                <a:lnTo>
                  <a:pt x="2389" y="3794"/>
                </a:lnTo>
                <a:lnTo>
                  <a:pt x="2389" y="3798"/>
                </a:lnTo>
                <a:lnTo>
                  <a:pt x="2390" y="3801"/>
                </a:lnTo>
                <a:lnTo>
                  <a:pt x="2390" y="3801"/>
                </a:lnTo>
                <a:lnTo>
                  <a:pt x="2394" y="3805"/>
                </a:lnTo>
                <a:lnTo>
                  <a:pt x="2397" y="3808"/>
                </a:lnTo>
                <a:lnTo>
                  <a:pt x="2402" y="3812"/>
                </a:lnTo>
                <a:lnTo>
                  <a:pt x="2403" y="3816"/>
                </a:lnTo>
                <a:lnTo>
                  <a:pt x="2403" y="3816"/>
                </a:lnTo>
                <a:lnTo>
                  <a:pt x="2404" y="3824"/>
                </a:lnTo>
                <a:lnTo>
                  <a:pt x="2405" y="3829"/>
                </a:lnTo>
                <a:lnTo>
                  <a:pt x="2405" y="3830"/>
                </a:lnTo>
                <a:lnTo>
                  <a:pt x="2405" y="3830"/>
                </a:lnTo>
                <a:lnTo>
                  <a:pt x="2402" y="3827"/>
                </a:lnTo>
                <a:lnTo>
                  <a:pt x="2397" y="3826"/>
                </a:lnTo>
                <a:lnTo>
                  <a:pt x="2397" y="3826"/>
                </a:lnTo>
                <a:lnTo>
                  <a:pt x="2383" y="3824"/>
                </a:lnTo>
                <a:lnTo>
                  <a:pt x="2373" y="3826"/>
                </a:lnTo>
                <a:lnTo>
                  <a:pt x="2366" y="3829"/>
                </a:lnTo>
                <a:lnTo>
                  <a:pt x="2360" y="3834"/>
                </a:lnTo>
                <a:lnTo>
                  <a:pt x="2356" y="3838"/>
                </a:lnTo>
                <a:lnTo>
                  <a:pt x="2354" y="3842"/>
                </a:lnTo>
                <a:lnTo>
                  <a:pt x="2353" y="3846"/>
                </a:lnTo>
                <a:lnTo>
                  <a:pt x="2353" y="3846"/>
                </a:lnTo>
                <a:lnTo>
                  <a:pt x="2350" y="3848"/>
                </a:lnTo>
                <a:lnTo>
                  <a:pt x="2350" y="3848"/>
                </a:lnTo>
                <a:lnTo>
                  <a:pt x="2347" y="3852"/>
                </a:lnTo>
                <a:lnTo>
                  <a:pt x="2346" y="3856"/>
                </a:lnTo>
                <a:lnTo>
                  <a:pt x="2346" y="3858"/>
                </a:lnTo>
                <a:lnTo>
                  <a:pt x="2347" y="3860"/>
                </a:lnTo>
                <a:lnTo>
                  <a:pt x="2351" y="3863"/>
                </a:lnTo>
                <a:lnTo>
                  <a:pt x="2353" y="3864"/>
                </a:lnTo>
                <a:lnTo>
                  <a:pt x="2353" y="3879"/>
                </a:lnTo>
                <a:lnTo>
                  <a:pt x="2353" y="3879"/>
                </a:lnTo>
                <a:lnTo>
                  <a:pt x="2354" y="3880"/>
                </a:lnTo>
                <a:lnTo>
                  <a:pt x="2347" y="3881"/>
                </a:lnTo>
                <a:lnTo>
                  <a:pt x="2347" y="3881"/>
                </a:lnTo>
                <a:lnTo>
                  <a:pt x="2341" y="3881"/>
                </a:lnTo>
                <a:lnTo>
                  <a:pt x="2337" y="3883"/>
                </a:lnTo>
                <a:lnTo>
                  <a:pt x="2326" y="3887"/>
                </a:lnTo>
                <a:lnTo>
                  <a:pt x="2314" y="3893"/>
                </a:lnTo>
                <a:lnTo>
                  <a:pt x="2314" y="3893"/>
                </a:lnTo>
                <a:lnTo>
                  <a:pt x="2300" y="3903"/>
                </a:lnTo>
                <a:lnTo>
                  <a:pt x="2277" y="3917"/>
                </a:lnTo>
                <a:lnTo>
                  <a:pt x="2277" y="3917"/>
                </a:lnTo>
                <a:lnTo>
                  <a:pt x="2273" y="3919"/>
                </a:lnTo>
                <a:lnTo>
                  <a:pt x="2271" y="3922"/>
                </a:lnTo>
                <a:lnTo>
                  <a:pt x="2270" y="3924"/>
                </a:lnTo>
                <a:lnTo>
                  <a:pt x="2270" y="3926"/>
                </a:lnTo>
                <a:lnTo>
                  <a:pt x="2270" y="3930"/>
                </a:lnTo>
                <a:lnTo>
                  <a:pt x="2270" y="3931"/>
                </a:lnTo>
                <a:lnTo>
                  <a:pt x="2270" y="3931"/>
                </a:lnTo>
                <a:lnTo>
                  <a:pt x="2282" y="3970"/>
                </a:lnTo>
                <a:lnTo>
                  <a:pt x="2282" y="3970"/>
                </a:lnTo>
                <a:lnTo>
                  <a:pt x="2285" y="3980"/>
                </a:lnTo>
                <a:lnTo>
                  <a:pt x="2286" y="3990"/>
                </a:lnTo>
                <a:lnTo>
                  <a:pt x="2286" y="3990"/>
                </a:lnTo>
                <a:lnTo>
                  <a:pt x="2288" y="3996"/>
                </a:lnTo>
                <a:lnTo>
                  <a:pt x="2289" y="3999"/>
                </a:lnTo>
                <a:lnTo>
                  <a:pt x="2289" y="3999"/>
                </a:lnTo>
                <a:lnTo>
                  <a:pt x="2299" y="4016"/>
                </a:lnTo>
                <a:lnTo>
                  <a:pt x="2299" y="4016"/>
                </a:lnTo>
                <a:lnTo>
                  <a:pt x="2301" y="4018"/>
                </a:lnTo>
                <a:lnTo>
                  <a:pt x="2302" y="4018"/>
                </a:lnTo>
                <a:lnTo>
                  <a:pt x="2303" y="4017"/>
                </a:lnTo>
                <a:lnTo>
                  <a:pt x="2303" y="4011"/>
                </a:lnTo>
                <a:lnTo>
                  <a:pt x="2306" y="4020"/>
                </a:lnTo>
                <a:lnTo>
                  <a:pt x="2303" y="4036"/>
                </a:lnTo>
                <a:lnTo>
                  <a:pt x="2303" y="4036"/>
                </a:lnTo>
                <a:lnTo>
                  <a:pt x="2301" y="4050"/>
                </a:lnTo>
                <a:lnTo>
                  <a:pt x="2300" y="4056"/>
                </a:lnTo>
                <a:lnTo>
                  <a:pt x="2299" y="4062"/>
                </a:lnTo>
                <a:lnTo>
                  <a:pt x="2299" y="4062"/>
                </a:lnTo>
                <a:lnTo>
                  <a:pt x="2300" y="4082"/>
                </a:lnTo>
                <a:lnTo>
                  <a:pt x="2300" y="4101"/>
                </a:lnTo>
                <a:lnTo>
                  <a:pt x="2300" y="4123"/>
                </a:lnTo>
                <a:lnTo>
                  <a:pt x="2300" y="4123"/>
                </a:lnTo>
                <a:lnTo>
                  <a:pt x="2299" y="4130"/>
                </a:lnTo>
                <a:lnTo>
                  <a:pt x="2296" y="4145"/>
                </a:lnTo>
                <a:lnTo>
                  <a:pt x="2296" y="4145"/>
                </a:lnTo>
                <a:lnTo>
                  <a:pt x="2295" y="4160"/>
                </a:lnTo>
                <a:lnTo>
                  <a:pt x="2295" y="4185"/>
                </a:lnTo>
                <a:lnTo>
                  <a:pt x="2295" y="4216"/>
                </a:lnTo>
                <a:lnTo>
                  <a:pt x="2295" y="4216"/>
                </a:lnTo>
                <a:lnTo>
                  <a:pt x="2295" y="4218"/>
                </a:lnTo>
                <a:lnTo>
                  <a:pt x="2294" y="4222"/>
                </a:lnTo>
                <a:lnTo>
                  <a:pt x="2294" y="4222"/>
                </a:lnTo>
                <a:lnTo>
                  <a:pt x="2294" y="4225"/>
                </a:lnTo>
                <a:lnTo>
                  <a:pt x="2294" y="4229"/>
                </a:lnTo>
                <a:lnTo>
                  <a:pt x="2295" y="4233"/>
                </a:lnTo>
                <a:lnTo>
                  <a:pt x="2295" y="4241"/>
                </a:lnTo>
                <a:lnTo>
                  <a:pt x="2295" y="4241"/>
                </a:lnTo>
                <a:lnTo>
                  <a:pt x="2294" y="4253"/>
                </a:lnTo>
                <a:lnTo>
                  <a:pt x="2075" y="4253"/>
                </a:lnTo>
                <a:lnTo>
                  <a:pt x="2075" y="4266"/>
                </a:lnTo>
                <a:lnTo>
                  <a:pt x="2075" y="4266"/>
                </a:lnTo>
                <a:lnTo>
                  <a:pt x="2075" y="4320"/>
                </a:lnTo>
                <a:lnTo>
                  <a:pt x="2075" y="4320"/>
                </a:lnTo>
                <a:lnTo>
                  <a:pt x="2075" y="4328"/>
                </a:lnTo>
                <a:lnTo>
                  <a:pt x="1903" y="4328"/>
                </a:lnTo>
                <a:lnTo>
                  <a:pt x="1903" y="4341"/>
                </a:lnTo>
                <a:lnTo>
                  <a:pt x="1903" y="4341"/>
                </a:lnTo>
                <a:lnTo>
                  <a:pt x="1903" y="4396"/>
                </a:lnTo>
                <a:lnTo>
                  <a:pt x="1903" y="4396"/>
                </a:lnTo>
                <a:lnTo>
                  <a:pt x="1903" y="4407"/>
                </a:lnTo>
                <a:lnTo>
                  <a:pt x="1868" y="4407"/>
                </a:lnTo>
                <a:lnTo>
                  <a:pt x="1868" y="4420"/>
                </a:lnTo>
                <a:lnTo>
                  <a:pt x="1869" y="4420"/>
                </a:lnTo>
                <a:lnTo>
                  <a:pt x="1869" y="4474"/>
                </a:lnTo>
                <a:lnTo>
                  <a:pt x="1868" y="4474"/>
                </a:lnTo>
                <a:lnTo>
                  <a:pt x="1868" y="4485"/>
                </a:lnTo>
                <a:lnTo>
                  <a:pt x="1851" y="4485"/>
                </a:lnTo>
                <a:lnTo>
                  <a:pt x="1822" y="4522"/>
                </a:lnTo>
                <a:lnTo>
                  <a:pt x="1822" y="4526"/>
                </a:lnTo>
                <a:lnTo>
                  <a:pt x="1797" y="4526"/>
                </a:lnTo>
                <a:lnTo>
                  <a:pt x="1797" y="4538"/>
                </a:lnTo>
                <a:lnTo>
                  <a:pt x="1822" y="4538"/>
                </a:lnTo>
                <a:lnTo>
                  <a:pt x="1822" y="4541"/>
                </a:lnTo>
                <a:lnTo>
                  <a:pt x="1894" y="4541"/>
                </a:lnTo>
                <a:lnTo>
                  <a:pt x="1894" y="4541"/>
                </a:lnTo>
                <a:lnTo>
                  <a:pt x="1892" y="4550"/>
                </a:lnTo>
                <a:lnTo>
                  <a:pt x="1892" y="4558"/>
                </a:lnTo>
                <a:lnTo>
                  <a:pt x="1892" y="4558"/>
                </a:lnTo>
                <a:lnTo>
                  <a:pt x="1893" y="4568"/>
                </a:lnTo>
                <a:lnTo>
                  <a:pt x="1895" y="4579"/>
                </a:lnTo>
                <a:lnTo>
                  <a:pt x="1900" y="4587"/>
                </a:lnTo>
                <a:lnTo>
                  <a:pt x="1907" y="4595"/>
                </a:lnTo>
                <a:lnTo>
                  <a:pt x="1615" y="4595"/>
                </a:lnTo>
                <a:lnTo>
                  <a:pt x="1615" y="4595"/>
                </a:lnTo>
                <a:lnTo>
                  <a:pt x="1621" y="4587"/>
                </a:lnTo>
                <a:lnTo>
                  <a:pt x="1621" y="4586"/>
                </a:lnTo>
                <a:lnTo>
                  <a:pt x="1622" y="4586"/>
                </a:lnTo>
                <a:lnTo>
                  <a:pt x="1622" y="4586"/>
                </a:lnTo>
                <a:lnTo>
                  <a:pt x="1624" y="4573"/>
                </a:lnTo>
                <a:lnTo>
                  <a:pt x="1627" y="4560"/>
                </a:lnTo>
                <a:lnTo>
                  <a:pt x="1627" y="4547"/>
                </a:lnTo>
                <a:lnTo>
                  <a:pt x="1625" y="4537"/>
                </a:lnTo>
                <a:lnTo>
                  <a:pt x="1625" y="4537"/>
                </a:lnTo>
                <a:lnTo>
                  <a:pt x="1623" y="4525"/>
                </a:lnTo>
                <a:lnTo>
                  <a:pt x="1618" y="4514"/>
                </a:lnTo>
                <a:lnTo>
                  <a:pt x="1614" y="4504"/>
                </a:lnTo>
                <a:lnTo>
                  <a:pt x="1609" y="4495"/>
                </a:lnTo>
                <a:lnTo>
                  <a:pt x="1603" y="4488"/>
                </a:lnTo>
                <a:lnTo>
                  <a:pt x="1598" y="4481"/>
                </a:lnTo>
                <a:lnTo>
                  <a:pt x="1586" y="4471"/>
                </a:lnTo>
                <a:lnTo>
                  <a:pt x="1586" y="4471"/>
                </a:lnTo>
                <a:lnTo>
                  <a:pt x="1618" y="4471"/>
                </a:lnTo>
                <a:lnTo>
                  <a:pt x="1661" y="4468"/>
                </a:lnTo>
                <a:lnTo>
                  <a:pt x="1661" y="4468"/>
                </a:lnTo>
                <a:lnTo>
                  <a:pt x="1672" y="4465"/>
                </a:lnTo>
                <a:lnTo>
                  <a:pt x="1682" y="4460"/>
                </a:lnTo>
                <a:lnTo>
                  <a:pt x="1690" y="4456"/>
                </a:lnTo>
                <a:lnTo>
                  <a:pt x="1697" y="4450"/>
                </a:lnTo>
                <a:lnTo>
                  <a:pt x="1704" y="4444"/>
                </a:lnTo>
                <a:lnTo>
                  <a:pt x="1709" y="4437"/>
                </a:lnTo>
                <a:lnTo>
                  <a:pt x="1713" y="4430"/>
                </a:lnTo>
                <a:lnTo>
                  <a:pt x="1717" y="4423"/>
                </a:lnTo>
                <a:lnTo>
                  <a:pt x="1722" y="4411"/>
                </a:lnTo>
                <a:lnTo>
                  <a:pt x="1725" y="4399"/>
                </a:lnTo>
                <a:lnTo>
                  <a:pt x="1727" y="4382"/>
                </a:lnTo>
                <a:lnTo>
                  <a:pt x="1727" y="4382"/>
                </a:lnTo>
                <a:lnTo>
                  <a:pt x="1726" y="4369"/>
                </a:lnTo>
                <a:lnTo>
                  <a:pt x="1724" y="4357"/>
                </a:lnTo>
                <a:lnTo>
                  <a:pt x="1719" y="4347"/>
                </a:lnTo>
                <a:lnTo>
                  <a:pt x="1715" y="4338"/>
                </a:lnTo>
                <a:lnTo>
                  <a:pt x="1708" y="4331"/>
                </a:lnTo>
                <a:lnTo>
                  <a:pt x="1702" y="4324"/>
                </a:lnTo>
                <a:lnTo>
                  <a:pt x="1695" y="4319"/>
                </a:lnTo>
                <a:lnTo>
                  <a:pt x="1688" y="4314"/>
                </a:lnTo>
                <a:lnTo>
                  <a:pt x="1674" y="4309"/>
                </a:lnTo>
                <a:lnTo>
                  <a:pt x="1661" y="4305"/>
                </a:lnTo>
                <a:lnTo>
                  <a:pt x="1650" y="4304"/>
                </a:lnTo>
                <a:lnTo>
                  <a:pt x="1558" y="4303"/>
                </a:lnTo>
                <a:lnTo>
                  <a:pt x="1557" y="4297"/>
                </a:lnTo>
                <a:lnTo>
                  <a:pt x="1605" y="4202"/>
                </a:lnTo>
                <a:lnTo>
                  <a:pt x="1784" y="3821"/>
                </a:lnTo>
                <a:lnTo>
                  <a:pt x="1782" y="3817"/>
                </a:lnTo>
                <a:lnTo>
                  <a:pt x="1784" y="3814"/>
                </a:lnTo>
                <a:lnTo>
                  <a:pt x="1788" y="3816"/>
                </a:lnTo>
                <a:lnTo>
                  <a:pt x="1964" y="3376"/>
                </a:lnTo>
                <a:lnTo>
                  <a:pt x="1961" y="3375"/>
                </a:lnTo>
                <a:lnTo>
                  <a:pt x="1965" y="3364"/>
                </a:lnTo>
                <a:lnTo>
                  <a:pt x="1968" y="3366"/>
                </a:lnTo>
                <a:lnTo>
                  <a:pt x="2125" y="2872"/>
                </a:lnTo>
                <a:lnTo>
                  <a:pt x="2135" y="2870"/>
                </a:lnTo>
                <a:lnTo>
                  <a:pt x="2165" y="3081"/>
                </a:lnTo>
                <a:lnTo>
                  <a:pt x="2148" y="3084"/>
                </a:lnTo>
                <a:lnTo>
                  <a:pt x="2155" y="3129"/>
                </a:lnTo>
                <a:lnTo>
                  <a:pt x="2139" y="3133"/>
                </a:lnTo>
                <a:lnTo>
                  <a:pt x="2165" y="3279"/>
                </a:lnTo>
                <a:lnTo>
                  <a:pt x="2184" y="3275"/>
                </a:lnTo>
                <a:lnTo>
                  <a:pt x="2192" y="3326"/>
                </a:lnTo>
                <a:lnTo>
                  <a:pt x="2194" y="3326"/>
                </a:lnTo>
                <a:lnTo>
                  <a:pt x="2197" y="3338"/>
                </a:lnTo>
                <a:lnTo>
                  <a:pt x="1959" y="3680"/>
                </a:lnTo>
                <a:lnTo>
                  <a:pt x="1972" y="3688"/>
                </a:lnTo>
                <a:lnTo>
                  <a:pt x="1972" y="3688"/>
                </a:lnTo>
                <a:lnTo>
                  <a:pt x="2026" y="3725"/>
                </a:lnTo>
                <a:lnTo>
                  <a:pt x="2026" y="3725"/>
                </a:lnTo>
                <a:lnTo>
                  <a:pt x="2038" y="3734"/>
                </a:lnTo>
                <a:lnTo>
                  <a:pt x="2491" y="3082"/>
                </a:lnTo>
                <a:lnTo>
                  <a:pt x="2491" y="4113"/>
                </a:lnTo>
                <a:lnTo>
                  <a:pt x="3101" y="4113"/>
                </a:lnTo>
                <a:lnTo>
                  <a:pt x="3101" y="4113"/>
                </a:lnTo>
                <a:lnTo>
                  <a:pt x="3079" y="4044"/>
                </a:lnTo>
                <a:lnTo>
                  <a:pt x="3057" y="3976"/>
                </a:lnTo>
                <a:lnTo>
                  <a:pt x="3033" y="3909"/>
                </a:lnTo>
                <a:lnTo>
                  <a:pt x="3008" y="3844"/>
                </a:lnTo>
                <a:lnTo>
                  <a:pt x="3008" y="3844"/>
                </a:lnTo>
                <a:lnTo>
                  <a:pt x="2990" y="3805"/>
                </a:lnTo>
                <a:lnTo>
                  <a:pt x="2974" y="3766"/>
                </a:lnTo>
                <a:lnTo>
                  <a:pt x="2957" y="3731"/>
                </a:lnTo>
                <a:lnTo>
                  <a:pt x="2939" y="3696"/>
                </a:lnTo>
                <a:lnTo>
                  <a:pt x="2921" y="3663"/>
                </a:lnTo>
                <a:lnTo>
                  <a:pt x="2901" y="3633"/>
                </a:lnTo>
                <a:lnTo>
                  <a:pt x="2880" y="3604"/>
                </a:lnTo>
                <a:lnTo>
                  <a:pt x="2858" y="3576"/>
                </a:lnTo>
                <a:lnTo>
                  <a:pt x="2835" y="3551"/>
                </a:lnTo>
                <a:lnTo>
                  <a:pt x="2809" y="3528"/>
                </a:lnTo>
                <a:lnTo>
                  <a:pt x="2782" y="3505"/>
                </a:lnTo>
                <a:lnTo>
                  <a:pt x="2753" y="3485"/>
                </a:lnTo>
                <a:lnTo>
                  <a:pt x="2721" y="3465"/>
                </a:lnTo>
                <a:lnTo>
                  <a:pt x="2687" y="3448"/>
                </a:lnTo>
                <a:lnTo>
                  <a:pt x="2650" y="3432"/>
                </a:lnTo>
                <a:lnTo>
                  <a:pt x="2610" y="3417"/>
                </a:lnTo>
                <a:lnTo>
                  <a:pt x="2610" y="3417"/>
                </a:lnTo>
                <a:lnTo>
                  <a:pt x="2599" y="3384"/>
                </a:lnTo>
                <a:lnTo>
                  <a:pt x="2587" y="3348"/>
                </a:lnTo>
                <a:lnTo>
                  <a:pt x="2574" y="3305"/>
                </a:lnTo>
                <a:lnTo>
                  <a:pt x="2562" y="3259"/>
                </a:lnTo>
                <a:lnTo>
                  <a:pt x="2550" y="3213"/>
                </a:lnTo>
                <a:lnTo>
                  <a:pt x="2546" y="3191"/>
                </a:lnTo>
                <a:lnTo>
                  <a:pt x="2543" y="3170"/>
                </a:lnTo>
                <a:lnTo>
                  <a:pt x="2542" y="3152"/>
                </a:lnTo>
                <a:lnTo>
                  <a:pt x="2542" y="3136"/>
                </a:lnTo>
                <a:lnTo>
                  <a:pt x="2542" y="3136"/>
                </a:lnTo>
                <a:lnTo>
                  <a:pt x="2543" y="3122"/>
                </a:lnTo>
                <a:lnTo>
                  <a:pt x="2545" y="3111"/>
                </a:lnTo>
                <a:lnTo>
                  <a:pt x="2548" y="3100"/>
                </a:lnTo>
                <a:lnTo>
                  <a:pt x="2551" y="3091"/>
                </a:lnTo>
                <a:lnTo>
                  <a:pt x="2555" y="3083"/>
                </a:lnTo>
                <a:lnTo>
                  <a:pt x="2558" y="3076"/>
                </a:lnTo>
                <a:lnTo>
                  <a:pt x="2566" y="3064"/>
                </a:lnTo>
                <a:lnTo>
                  <a:pt x="2574" y="3057"/>
                </a:lnTo>
                <a:lnTo>
                  <a:pt x="2581" y="3053"/>
                </a:lnTo>
                <a:lnTo>
                  <a:pt x="2587" y="3050"/>
                </a:lnTo>
                <a:lnTo>
                  <a:pt x="2587" y="3050"/>
                </a:lnTo>
                <a:lnTo>
                  <a:pt x="2610" y="3041"/>
                </a:lnTo>
                <a:lnTo>
                  <a:pt x="2632" y="3031"/>
                </a:lnTo>
                <a:lnTo>
                  <a:pt x="2654" y="3019"/>
                </a:lnTo>
                <a:lnTo>
                  <a:pt x="2676" y="3008"/>
                </a:lnTo>
                <a:lnTo>
                  <a:pt x="2698" y="2996"/>
                </a:lnTo>
                <a:lnTo>
                  <a:pt x="2719" y="2982"/>
                </a:lnTo>
                <a:lnTo>
                  <a:pt x="2761" y="2954"/>
                </a:lnTo>
                <a:lnTo>
                  <a:pt x="2801" y="2924"/>
                </a:lnTo>
                <a:lnTo>
                  <a:pt x="2841" y="2891"/>
                </a:lnTo>
                <a:lnTo>
                  <a:pt x="2880" y="2856"/>
                </a:lnTo>
                <a:lnTo>
                  <a:pt x="2916" y="2818"/>
                </a:lnTo>
                <a:lnTo>
                  <a:pt x="2952" y="2778"/>
                </a:lnTo>
                <a:lnTo>
                  <a:pt x="2987" y="2735"/>
                </a:lnTo>
                <a:lnTo>
                  <a:pt x="3020" y="2691"/>
                </a:lnTo>
                <a:lnTo>
                  <a:pt x="3052" y="2645"/>
                </a:lnTo>
                <a:lnTo>
                  <a:pt x="3082" y="2596"/>
                </a:lnTo>
                <a:lnTo>
                  <a:pt x="3111" y="2546"/>
                </a:lnTo>
                <a:lnTo>
                  <a:pt x="3139" y="2494"/>
                </a:lnTo>
                <a:lnTo>
                  <a:pt x="3165" y="2440"/>
                </a:lnTo>
                <a:lnTo>
                  <a:pt x="3189" y="2384"/>
                </a:lnTo>
                <a:lnTo>
                  <a:pt x="3213" y="2328"/>
                </a:lnTo>
                <a:lnTo>
                  <a:pt x="3234" y="2268"/>
                </a:lnTo>
                <a:lnTo>
                  <a:pt x="3253" y="2207"/>
                </a:lnTo>
                <a:lnTo>
                  <a:pt x="3272" y="2146"/>
                </a:lnTo>
                <a:lnTo>
                  <a:pt x="3288" y="2082"/>
                </a:lnTo>
                <a:lnTo>
                  <a:pt x="3302" y="2017"/>
                </a:lnTo>
                <a:lnTo>
                  <a:pt x="3315" y="1951"/>
                </a:lnTo>
                <a:lnTo>
                  <a:pt x="3326" y="1884"/>
                </a:lnTo>
                <a:lnTo>
                  <a:pt x="3335" y="1815"/>
                </a:lnTo>
                <a:lnTo>
                  <a:pt x="3342" y="1746"/>
                </a:lnTo>
                <a:lnTo>
                  <a:pt x="3348" y="1676"/>
                </a:lnTo>
                <a:lnTo>
                  <a:pt x="3352" y="1605"/>
                </a:lnTo>
                <a:lnTo>
                  <a:pt x="3354" y="1533"/>
                </a:lnTo>
                <a:lnTo>
                  <a:pt x="3354" y="1460"/>
                </a:lnTo>
                <a:lnTo>
                  <a:pt x="3352" y="1386"/>
                </a:lnTo>
                <a:lnTo>
                  <a:pt x="3352" y="1386"/>
                </a:lnTo>
                <a:lnTo>
                  <a:pt x="3348" y="1344"/>
                </a:lnTo>
                <a:lnTo>
                  <a:pt x="3345" y="1301"/>
                </a:lnTo>
                <a:lnTo>
                  <a:pt x="3340" y="1260"/>
                </a:lnTo>
                <a:lnTo>
                  <a:pt x="3334" y="1220"/>
                </a:lnTo>
                <a:lnTo>
                  <a:pt x="3327" y="1181"/>
                </a:lnTo>
                <a:lnTo>
                  <a:pt x="3319" y="1141"/>
                </a:lnTo>
                <a:lnTo>
                  <a:pt x="3311" y="1104"/>
                </a:lnTo>
                <a:lnTo>
                  <a:pt x="3301" y="1066"/>
                </a:lnTo>
                <a:lnTo>
                  <a:pt x="3290" y="1030"/>
                </a:lnTo>
                <a:lnTo>
                  <a:pt x="3279" y="994"/>
                </a:lnTo>
                <a:lnTo>
                  <a:pt x="3266" y="959"/>
                </a:lnTo>
                <a:lnTo>
                  <a:pt x="3252" y="926"/>
                </a:lnTo>
                <a:lnTo>
                  <a:pt x="3238" y="892"/>
                </a:lnTo>
                <a:lnTo>
                  <a:pt x="3223" y="858"/>
                </a:lnTo>
                <a:lnTo>
                  <a:pt x="3208" y="827"/>
                </a:lnTo>
                <a:lnTo>
                  <a:pt x="3191" y="796"/>
                </a:lnTo>
                <a:lnTo>
                  <a:pt x="3129" y="796"/>
                </a:lnTo>
                <a:lnTo>
                  <a:pt x="3129" y="796"/>
                </a:lnTo>
                <a:lnTo>
                  <a:pt x="3120" y="789"/>
                </a:lnTo>
                <a:lnTo>
                  <a:pt x="3111" y="782"/>
                </a:lnTo>
                <a:lnTo>
                  <a:pt x="3101" y="776"/>
                </a:lnTo>
                <a:lnTo>
                  <a:pt x="3101" y="776"/>
                </a:lnTo>
                <a:lnTo>
                  <a:pt x="3101" y="775"/>
                </a:lnTo>
                <a:lnTo>
                  <a:pt x="3099" y="770"/>
                </a:lnTo>
                <a:lnTo>
                  <a:pt x="3097" y="768"/>
                </a:lnTo>
                <a:lnTo>
                  <a:pt x="3094" y="766"/>
                </a:lnTo>
                <a:lnTo>
                  <a:pt x="3091" y="765"/>
                </a:lnTo>
                <a:lnTo>
                  <a:pt x="3086" y="765"/>
                </a:lnTo>
                <a:lnTo>
                  <a:pt x="3085" y="750"/>
                </a:lnTo>
                <a:lnTo>
                  <a:pt x="3085" y="750"/>
                </a:lnTo>
                <a:lnTo>
                  <a:pt x="3086" y="747"/>
                </a:lnTo>
                <a:lnTo>
                  <a:pt x="3090" y="741"/>
                </a:lnTo>
                <a:lnTo>
                  <a:pt x="3093" y="732"/>
                </a:lnTo>
                <a:lnTo>
                  <a:pt x="3094" y="726"/>
                </a:lnTo>
                <a:lnTo>
                  <a:pt x="3096" y="721"/>
                </a:lnTo>
                <a:lnTo>
                  <a:pt x="3094" y="717"/>
                </a:lnTo>
                <a:lnTo>
                  <a:pt x="3098" y="717"/>
                </a:lnTo>
                <a:lnTo>
                  <a:pt x="3093" y="711"/>
                </a:lnTo>
                <a:lnTo>
                  <a:pt x="3093" y="711"/>
                </a:lnTo>
                <a:lnTo>
                  <a:pt x="3093" y="707"/>
                </a:lnTo>
                <a:lnTo>
                  <a:pt x="3091" y="701"/>
                </a:lnTo>
                <a:lnTo>
                  <a:pt x="3088" y="695"/>
                </a:lnTo>
                <a:lnTo>
                  <a:pt x="3083" y="688"/>
                </a:lnTo>
                <a:lnTo>
                  <a:pt x="3075" y="684"/>
                </a:lnTo>
                <a:lnTo>
                  <a:pt x="3069" y="680"/>
                </a:lnTo>
                <a:lnTo>
                  <a:pt x="3063" y="679"/>
                </a:lnTo>
                <a:lnTo>
                  <a:pt x="3056" y="678"/>
                </a:lnTo>
                <a:lnTo>
                  <a:pt x="3048" y="677"/>
                </a:lnTo>
                <a:lnTo>
                  <a:pt x="3048" y="677"/>
                </a:lnTo>
                <a:lnTo>
                  <a:pt x="3040" y="679"/>
                </a:lnTo>
                <a:lnTo>
                  <a:pt x="3034" y="681"/>
                </a:lnTo>
                <a:lnTo>
                  <a:pt x="3028" y="686"/>
                </a:lnTo>
                <a:lnTo>
                  <a:pt x="3024" y="692"/>
                </a:lnTo>
                <a:lnTo>
                  <a:pt x="3019" y="699"/>
                </a:lnTo>
                <a:lnTo>
                  <a:pt x="3015" y="709"/>
                </a:lnTo>
                <a:lnTo>
                  <a:pt x="3012" y="722"/>
                </a:lnTo>
                <a:lnTo>
                  <a:pt x="3004" y="726"/>
                </a:lnTo>
                <a:lnTo>
                  <a:pt x="3004" y="726"/>
                </a:lnTo>
                <a:lnTo>
                  <a:pt x="3004" y="731"/>
                </a:lnTo>
                <a:lnTo>
                  <a:pt x="3005" y="735"/>
                </a:lnTo>
                <a:lnTo>
                  <a:pt x="3008" y="736"/>
                </a:lnTo>
                <a:lnTo>
                  <a:pt x="3010" y="735"/>
                </a:lnTo>
                <a:lnTo>
                  <a:pt x="3010" y="735"/>
                </a:lnTo>
                <a:lnTo>
                  <a:pt x="3021" y="732"/>
                </a:lnTo>
                <a:lnTo>
                  <a:pt x="3020" y="738"/>
                </a:lnTo>
                <a:lnTo>
                  <a:pt x="3020" y="738"/>
                </a:lnTo>
                <a:lnTo>
                  <a:pt x="3018" y="743"/>
                </a:lnTo>
                <a:lnTo>
                  <a:pt x="3017" y="747"/>
                </a:lnTo>
                <a:lnTo>
                  <a:pt x="3017" y="748"/>
                </a:lnTo>
                <a:lnTo>
                  <a:pt x="3019" y="748"/>
                </a:lnTo>
                <a:lnTo>
                  <a:pt x="3023" y="750"/>
                </a:lnTo>
                <a:lnTo>
                  <a:pt x="3026" y="759"/>
                </a:lnTo>
                <a:lnTo>
                  <a:pt x="3026" y="759"/>
                </a:lnTo>
                <a:lnTo>
                  <a:pt x="3026" y="761"/>
                </a:lnTo>
                <a:lnTo>
                  <a:pt x="3027" y="766"/>
                </a:lnTo>
                <a:lnTo>
                  <a:pt x="3030" y="769"/>
                </a:lnTo>
                <a:lnTo>
                  <a:pt x="3031" y="772"/>
                </a:lnTo>
                <a:lnTo>
                  <a:pt x="3034" y="773"/>
                </a:lnTo>
                <a:lnTo>
                  <a:pt x="3038" y="774"/>
                </a:lnTo>
                <a:lnTo>
                  <a:pt x="3038" y="774"/>
                </a:lnTo>
                <a:lnTo>
                  <a:pt x="3046" y="773"/>
                </a:lnTo>
                <a:lnTo>
                  <a:pt x="3047" y="780"/>
                </a:lnTo>
                <a:lnTo>
                  <a:pt x="3047" y="780"/>
                </a:lnTo>
                <a:lnTo>
                  <a:pt x="3035" y="784"/>
                </a:lnTo>
                <a:lnTo>
                  <a:pt x="3026" y="789"/>
                </a:lnTo>
                <a:lnTo>
                  <a:pt x="3021" y="792"/>
                </a:lnTo>
                <a:lnTo>
                  <a:pt x="3018" y="796"/>
                </a:lnTo>
                <a:lnTo>
                  <a:pt x="2969" y="796"/>
                </a:lnTo>
                <a:lnTo>
                  <a:pt x="2969" y="797"/>
                </a:lnTo>
                <a:lnTo>
                  <a:pt x="2931" y="787"/>
                </a:lnTo>
                <a:lnTo>
                  <a:pt x="2928" y="792"/>
                </a:lnTo>
                <a:lnTo>
                  <a:pt x="2961" y="869"/>
                </a:lnTo>
                <a:lnTo>
                  <a:pt x="2969" y="871"/>
                </a:lnTo>
                <a:lnTo>
                  <a:pt x="2969" y="1227"/>
                </a:lnTo>
                <a:lnTo>
                  <a:pt x="2969" y="1227"/>
                </a:lnTo>
                <a:lnTo>
                  <a:pt x="2968" y="1227"/>
                </a:lnTo>
                <a:lnTo>
                  <a:pt x="2968" y="1227"/>
                </a:lnTo>
                <a:lnTo>
                  <a:pt x="2966" y="1221"/>
                </a:lnTo>
                <a:lnTo>
                  <a:pt x="2964" y="1218"/>
                </a:lnTo>
                <a:lnTo>
                  <a:pt x="2960" y="1214"/>
                </a:lnTo>
                <a:lnTo>
                  <a:pt x="2955" y="1212"/>
                </a:lnTo>
                <a:lnTo>
                  <a:pt x="2947" y="1210"/>
                </a:lnTo>
                <a:lnTo>
                  <a:pt x="2940" y="1208"/>
                </a:lnTo>
                <a:lnTo>
                  <a:pt x="2940" y="1208"/>
                </a:lnTo>
                <a:lnTo>
                  <a:pt x="2940" y="1208"/>
                </a:lnTo>
                <a:lnTo>
                  <a:pt x="2191" y="211"/>
                </a:lnTo>
                <a:lnTo>
                  <a:pt x="2163" y="148"/>
                </a:lnTo>
                <a:lnTo>
                  <a:pt x="2172" y="141"/>
                </a:lnTo>
                <a:lnTo>
                  <a:pt x="2134" y="64"/>
                </a:lnTo>
                <a:lnTo>
                  <a:pt x="2134" y="37"/>
                </a:lnTo>
                <a:lnTo>
                  <a:pt x="2134" y="37"/>
                </a:lnTo>
                <a:lnTo>
                  <a:pt x="2133" y="34"/>
                </a:lnTo>
                <a:lnTo>
                  <a:pt x="2128" y="24"/>
                </a:lnTo>
                <a:lnTo>
                  <a:pt x="2125" y="19"/>
                </a:lnTo>
                <a:lnTo>
                  <a:pt x="2119" y="12"/>
                </a:lnTo>
                <a:lnTo>
                  <a:pt x="2112" y="6"/>
                </a:lnTo>
                <a:lnTo>
                  <a:pt x="2104" y="0"/>
                </a:lnTo>
                <a:lnTo>
                  <a:pt x="2104" y="0"/>
                </a:lnTo>
                <a:lnTo>
                  <a:pt x="2092" y="0"/>
                </a:lnTo>
                <a:lnTo>
                  <a:pt x="2083" y="0"/>
                </a:lnTo>
                <a:lnTo>
                  <a:pt x="2076" y="1"/>
                </a:lnTo>
                <a:lnTo>
                  <a:pt x="2069" y="6"/>
                </a:lnTo>
                <a:lnTo>
                  <a:pt x="2069" y="6"/>
                </a:lnTo>
                <a:lnTo>
                  <a:pt x="2049" y="21"/>
                </a:lnTo>
                <a:lnTo>
                  <a:pt x="2038" y="30"/>
                </a:lnTo>
                <a:lnTo>
                  <a:pt x="2033" y="59"/>
                </a:lnTo>
                <a:lnTo>
                  <a:pt x="2074" y="90"/>
                </a:lnTo>
                <a:lnTo>
                  <a:pt x="2074" y="88"/>
                </a:lnTo>
                <a:lnTo>
                  <a:pt x="2078" y="104"/>
                </a:lnTo>
                <a:lnTo>
                  <a:pt x="2076" y="125"/>
                </a:lnTo>
                <a:lnTo>
                  <a:pt x="2062" y="130"/>
                </a:lnTo>
                <a:lnTo>
                  <a:pt x="2075" y="133"/>
                </a:lnTo>
                <a:lnTo>
                  <a:pt x="2049" y="348"/>
                </a:lnTo>
                <a:lnTo>
                  <a:pt x="2027" y="344"/>
                </a:lnTo>
                <a:lnTo>
                  <a:pt x="2021" y="387"/>
                </a:lnTo>
                <a:lnTo>
                  <a:pt x="2011" y="386"/>
                </a:lnTo>
                <a:lnTo>
                  <a:pt x="2011" y="389"/>
                </a:lnTo>
                <a:lnTo>
                  <a:pt x="2011" y="389"/>
                </a:lnTo>
                <a:lnTo>
                  <a:pt x="2009" y="387"/>
                </a:lnTo>
                <a:lnTo>
                  <a:pt x="2009" y="387"/>
                </a:lnTo>
                <a:lnTo>
                  <a:pt x="2009" y="387"/>
                </a:lnTo>
                <a:lnTo>
                  <a:pt x="2009" y="387"/>
                </a:lnTo>
                <a:lnTo>
                  <a:pt x="2007" y="386"/>
                </a:lnTo>
                <a:lnTo>
                  <a:pt x="2007" y="386"/>
                </a:lnTo>
                <a:lnTo>
                  <a:pt x="2004" y="387"/>
                </a:lnTo>
                <a:lnTo>
                  <a:pt x="2003" y="387"/>
                </a:lnTo>
                <a:lnTo>
                  <a:pt x="2003" y="387"/>
                </a:lnTo>
                <a:lnTo>
                  <a:pt x="2001" y="387"/>
                </a:lnTo>
                <a:lnTo>
                  <a:pt x="2001" y="387"/>
                </a:lnTo>
                <a:lnTo>
                  <a:pt x="2001" y="387"/>
                </a:lnTo>
                <a:lnTo>
                  <a:pt x="2001" y="387"/>
                </a:lnTo>
                <a:lnTo>
                  <a:pt x="2001" y="386"/>
                </a:lnTo>
                <a:lnTo>
                  <a:pt x="2000" y="385"/>
                </a:lnTo>
                <a:lnTo>
                  <a:pt x="2000" y="385"/>
                </a:lnTo>
                <a:lnTo>
                  <a:pt x="1996" y="383"/>
                </a:lnTo>
                <a:lnTo>
                  <a:pt x="1996" y="383"/>
                </a:lnTo>
                <a:lnTo>
                  <a:pt x="1993" y="385"/>
                </a:lnTo>
                <a:lnTo>
                  <a:pt x="1992" y="385"/>
                </a:lnTo>
                <a:lnTo>
                  <a:pt x="1992" y="385"/>
                </a:lnTo>
                <a:lnTo>
                  <a:pt x="1992" y="385"/>
                </a:lnTo>
                <a:lnTo>
                  <a:pt x="1988" y="387"/>
                </a:lnTo>
                <a:lnTo>
                  <a:pt x="1987" y="389"/>
                </a:lnTo>
                <a:lnTo>
                  <a:pt x="1986" y="392"/>
                </a:lnTo>
                <a:lnTo>
                  <a:pt x="1986" y="394"/>
                </a:lnTo>
                <a:lnTo>
                  <a:pt x="1986" y="394"/>
                </a:lnTo>
                <a:lnTo>
                  <a:pt x="1986" y="396"/>
                </a:lnTo>
                <a:lnTo>
                  <a:pt x="1986" y="396"/>
                </a:lnTo>
                <a:lnTo>
                  <a:pt x="1986" y="397"/>
                </a:lnTo>
                <a:lnTo>
                  <a:pt x="1986" y="397"/>
                </a:lnTo>
                <a:lnTo>
                  <a:pt x="1985" y="401"/>
                </a:lnTo>
                <a:lnTo>
                  <a:pt x="1983" y="405"/>
                </a:lnTo>
                <a:lnTo>
                  <a:pt x="1983" y="412"/>
                </a:lnTo>
                <a:lnTo>
                  <a:pt x="1983" y="412"/>
                </a:lnTo>
                <a:lnTo>
                  <a:pt x="1979" y="417"/>
                </a:lnTo>
                <a:lnTo>
                  <a:pt x="1972" y="425"/>
                </a:lnTo>
                <a:lnTo>
                  <a:pt x="1972" y="425"/>
                </a:lnTo>
                <a:lnTo>
                  <a:pt x="1968" y="430"/>
                </a:lnTo>
                <a:lnTo>
                  <a:pt x="1965" y="434"/>
                </a:lnTo>
                <a:lnTo>
                  <a:pt x="1957" y="440"/>
                </a:lnTo>
                <a:lnTo>
                  <a:pt x="1957" y="440"/>
                </a:lnTo>
                <a:lnTo>
                  <a:pt x="1954" y="439"/>
                </a:lnTo>
                <a:lnTo>
                  <a:pt x="1953" y="434"/>
                </a:lnTo>
                <a:lnTo>
                  <a:pt x="1953" y="434"/>
                </a:lnTo>
                <a:lnTo>
                  <a:pt x="1950" y="430"/>
                </a:lnTo>
                <a:lnTo>
                  <a:pt x="1950" y="430"/>
                </a:lnTo>
                <a:lnTo>
                  <a:pt x="1946" y="415"/>
                </a:lnTo>
                <a:lnTo>
                  <a:pt x="1946" y="415"/>
                </a:lnTo>
                <a:lnTo>
                  <a:pt x="1944" y="409"/>
                </a:lnTo>
                <a:lnTo>
                  <a:pt x="1942" y="404"/>
                </a:lnTo>
                <a:lnTo>
                  <a:pt x="1944" y="402"/>
                </a:lnTo>
                <a:lnTo>
                  <a:pt x="1944" y="402"/>
                </a:lnTo>
                <a:lnTo>
                  <a:pt x="1944" y="402"/>
                </a:lnTo>
                <a:lnTo>
                  <a:pt x="1946" y="404"/>
                </a:lnTo>
                <a:lnTo>
                  <a:pt x="1946" y="404"/>
                </a:lnTo>
                <a:lnTo>
                  <a:pt x="1949" y="403"/>
                </a:lnTo>
                <a:lnTo>
                  <a:pt x="1949" y="402"/>
                </a:lnTo>
                <a:lnTo>
                  <a:pt x="1949" y="402"/>
                </a:lnTo>
                <a:lnTo>
                  <a:pt x="1950" y="399"/>
                </a:lnTo>
                <a:lnTo>
                  <a:pt x="1951" y="395"/>
                </a:lnTo>
                <a:lnTo>
                  <a:pt x="1951" y="395"/>
                </a:lnTo>
                <a:lnTo>
                  <a:pt x="1956" y="395"/>
                </a:lnTo>
                <a:lnTo>
                  <a:pt x="1956" y="395"/>
                </a:lnTo>
                <a:lnTo>
                  <a:pt x="1965" y="394"/>
                </a:lnTo>
                <a:lnTo>
                  <a:pt x="1971" y="392"/>
                </a:lnTo>
                <a:lnTo>
                  <a:pt x="1971" y="392"/>
                </a:lnTo>
                <a:lnTo>
                  <a:pt x="1971" y="390"/>
                </a:lnTo>
                <a:lnTo>
                  <a:pt x="1972" y="388"/>
                </a:lnTo>
                <a:lnTo>
                  <a:pt x="1972" y="388"/>
                </a:lnTo>
                <a:lnTo>
                  <a:pt x="1971" y="385"/>
                </a:lnTo>
                <a:lnTo>
                  <a:pt x="1968" y="381"/>
                </a:lnTo>
                <a:lnTo>
                  <a:pt x="1965" y="375"/>
                </a:lnTo>
                <a:lnTo>
                  <a:pt x="1965" y="375"/>
                </a:lnTo>
                <a:lnTo>
                  <a:pt x="1968" y="364"/>
                </a:lnTo>
                <a:lnTo>
                  <a:pt x="1968" y="364"/>
                </a:lnTo>
                <a:lnTo>
                  <a:pt x="1970" y="357"/>
                </a:lnTo>
                <a:lnTo>
                  <a:pt x="1970" y="357"/>
                </a:lnTo>
                <a:lnTo>
                  <a:pt x="1968" y="348"/>
                </a:lnTo>
                <a:lnTo>
                  <a:pt x="1966" y="339"/>
                </a:lnTo>
                <a:lnTo>
                  <a:pt x="1963" y="333"/>
                </a:lnTo>
                <a:lnTo>
                  <a:pt x="1958" y="327"/>
                </a:lnTo>
                <a:lnTo>
                  <a:pt x="1953" y="323"/>
                </a:lnTo>
                <a:lnTo>
                  <a:pt x="1950" y="321"/>
                </a:lnTo>
                <a:lnTo>
                  <a:pt x="1943" y="317"/>
                </a:lnTo>
                <a:lnTo>
                  <a:pt x="1943" y="317"/>
                </a:lnTo>
                <a:lnTo>
                  <a:pt x="1943" y="317"/>
                </a:lnTo>
                <a:lnTo>
                  <a:pt x="1943" y="317"/>
                </a:lnTo>
                <a:lnTo>
                  <a:pt x="1934" y="317"/>
                </a:lnTo>
                <a:lnTo>
                  <a:pt x="1934" y="317"/>
                </a:lnTo>
                <a:lnTo>
                  <a:pt x="1927" y="317"/>
                </a:lnTo>
                <a:lnTo>
                  <a:pt x="1921" y="319"/>
                </a:lnTo>
                <a:lnTo>
                  <a:pt x="1916" y="320"/>
                </a:lnTo>
                <a:lnTo>
                  <a:pt x="1913" y="322"/>
                </a:lnTo>
                <a:lnTo>
                  <a:pt x="1907" y="327"/>
                </a:lnTo>
                <a:lnTo>
                  <a:pt x="1903" y="330"/>
                </a:lnTo>
                <a:lnTo>
                  <a:pt x="1903" y="330"/>
                </a:lnTo>
                <a:lnTo>
                  <a:pt x="1900" y="331"/>
                </a:lnTo>
                <a:lnTo>
                  <a:pt x="1898" y="334"/>
                </a:lnTo>
                <a:lnTo>
                  <a:pt x="1895" y="336"/>
                </a:lnTo>
                <a:lnTo>
                  <a:pt x="1895" y="338"/>
                </a:lnTo>
                <a:lnTo>
                  <a:pt x="1895" y="338"/>
                </a:lnTo>
                <a:lnTo>
                  <a:pt x="1897" y="343"/>
                </a:lnTo>
                <a:lnTo>
                  <a:pt x="1897" y="345"/>
                </a:lnTo>
                <a:lnTo>
                  <a:pt x="1897" y="345"/>
                </a:lnTo>
                <a:lnTo>
                  <a:pt x="1895" y="357"/>
                </a:lnTo>
                <a:lnTo>
                  <a:pt x="1894" y="365"/>
                </a:lnTo>
                <a:lnTo>
                  <a:pt x="1894" y="365"/>
                </a:lnTo>
                <a:lnTo>
                  <a:pt x="1894" y="365"/>
                </a:lnTo>
                <a:lnTo>
                  <a:pt x="1894" y="365"/>
                </a:lnTo>
                <a:lnTo>
                  <a:pt x="1894" y="367"/>
                </a:lnTo>
                <a:lnTo>
                  <a:pt x="1894" y="367"/>
                </a:lnTo>
                <a:lnTo>
                  <a:pt x="1894" y="371"/>
                </a:lnTo>
                <a:lnTo>
                  <a:pt x="1894" y="371"/>
                </a:lnTo>
                <a:lnTo>
                  <a:pt x="1893" y="372"/>
                </a:lnTo>
                <a:lnTo>
                  <a:pt x="1892" y="373"/>
                </a:lnTo>
                <a:lnTo>
                  <a:pt x="1892" y="373"/>
                </a:lnTo>
                <a:lnTo>
                  <a:pt x="1886" y="374"/>
                </a:lnTo>
                <a:lnTo>
                  <a:pt x="1883" y="375"/>
                </a:lnTo>
                <a:lnTo>
                  <a:pt x="1883" y="375"/>
                </a:lnTo>
                <a:lnTo>
                  <a:pt x="1883" y="375"/>
                </a:lnTo>
                <a:lnTo>
                  <a:pt x="1883" y="375"/>
                </a:lnTo>
                <a:lnTo>
                  <a:pt x="1880" y="378"/>
                </a:lnTo>
                <a:lnTo>
                  <a:pt x="1880" y="378"/>
                </a:lnTo>
                <a:lnTo>
                  <a:pt x="1875" y="381"/>
                </a:lnTo>
                <a:lnTo>
                  <a:pt x="1875" y="381"/>
                </a:lnTo>
                <a:lnTo>
                  <a:pt x="1871" y="382"/>
                </a:lnTo>
                <a:lnTo>
                  <a:pt x="1866" y="386"/>
                </a:lnTo>
                <a:lnTo>
                  <a:pt x="1855" y="393"/>
                </a:lnTo>
                <a:lnTo>
                  <a:pt x="1855" y="393"/>
                </a:lnTo>
                <a:lnTo>
                  <a:pt x="1849" y="395"/>
                </a:lnTo>
                <a:lnTo>
                  <a:pt x="1843" y="399"/>
                </a:lnTo>
                <a:lnTo>
                  <a:pt x="1837" y="403"/>
                </a:lnTo>
                <a:lnTo>
                  <a:pt x="1837" y="403"/>
                </a:lnTo>
                <a:lnTo>
                  <a:pt x="1822" y="418"/>
                </a:lnTo>
                <a:lnTo>
                  <a:pt x="1822" y="418"/>
                </a:lnTo>
                <a:lnTo>
                  <a:pt x="1808" y="432"/>
                </a:lnTo>
                <a:lnTo>
                  <a:pt x="1808" y="432"/>
                </a:lnTo>
                <a:lnTo>
                  <a:pt x="1800" y="438"/>
                </a:lnTo>
                <a:lnTo>
                  <a:pt x="1800" y="438"/>
                </a:lnTo>
                <a:lnTo>
                  <a:pt x="1795" y="444"/>
                </a:lnTo>
                <a:lnTo>
                  <a:pt x="1795" y="444"/>
                </a:lnTo>
                <a:lnTo>
                  <a:pt x="1793" y="446"/>
                </a:lnTo>
                <a:lnTo>
                  <a:pt x="1792" y="448"/>
                </a:lnTo>
                <a:lnTo>
                  <a:pt x="1792" y="448"/>
                </a:lnTo>
                <a:lnTo>
                  <a:pt x="1791" y="451"/>
                </a:lnTo>
                <a:lnTo>
                  <a:pt x="1789" y="453"/>
                </a:lnTo>
                <a:lnTo>
                  <a:pt x="1789" y="453"/>
                </a:lnTo>
                <a:lnTo>
                  <a:pt x="1786" y="453"/>
                </a:lnTo>
                <a:lnTo>
                  <a:pt x="1785" y="454"/>
                </a:lnTo>
                <a:lnTo>
                  <a:pt x="1784" y="458"/>
                </a:lnTo>
                <a:lnTo>
                  <a:pt x="1784" y="458"/>
                </a:lnTo>
                <a:lnTo>
                  <a:pt x="1783" y="462"/>
                </a:lnTo>
                <a:lnTo>
                  <a:pt x="1783" y="462"/>
                </a:lnTo>
                <a:lnTo>
                  <a:pt x="1778" y="472"/>
                </a:lnTo>
                <a:lnTo>
                  <a:pt x="1773" y="485"/>
                </a:lnTo>
                <a:lnTo>
                  <a:pt x="1773" y="485"/>
                </a:lnTo>
                <a:lnTo>
                  <a:pt x="1770" y="489"/>
                </a:lnTo>
                <a:lnTo>
                  <a:pt x="1769" y="494"/>
                </a:lnTo>
                <a:lnTo>
                  <a:pt x="1768" y="498"/>
                </a:lnTo>
                <a:lnTo>
                  <a:pt x="1768" y="498"/>
                </a:lnTo>
                <a:lnTo>
                  <a:pt x="1768" y="498"/>
                </a:lnTo>
                <a:lnTo>
                  <a:pt x="1767" y="510"/>
                </a:lnTo>
                <a:lnTo>
                  <a:pt x="1766" y="533"/>
                </a:lnTo>
                <a:lnTo>
                  <a:pt x="1766" y="534"/>
                </a:lnTo>
                <a:lnTo>
                  <a:pt x="1766" y="534"/>
                </a:lnTo>
                <a:lnTo>
                  <a:pt x="1766" y="534"/>
                </a:lnTo>
                <a:lnTo>
                  <a:pt x="1769" y="542"/>
                </a:lnTo>
                <a:lnTo>
                  <a:pt x="1773" y="550"/>
                </a:lnTo>
                <a:lnTo>
                  <a:pt x="1778" y="556"/>
                </a:lnTo>
                <a:lnTo>
                  <a:pt x="1784" y="562"/>
                </a:lnTo>
                <a:lnTo>
                  <a:pt x="1790" y="567"/>
                </a:lnTo>
                <a:lnTo>
                  <a:pt x="1797" y="569"/>
                </a:lnTo>
                <a:lnTo>
                  <a:pt x="1807" y="572"/>
                </a:lnTo>
                <a:lnTo>
                  <a:pt x="1807" y="572"/>
                </a:lnTo>
                <a:lnTo>
                  <a:pt x="1813" y="575"/>
                </a:lnTo>
                <a:lnTo>
                  <a:pt x="1819" y="578"/>
                </a:lnTo>
                <a:lnTo>
                  <a:pt x="1829" y="585"/>
                </a:lnTo>
                <a:lnTo>
                  <a:pt x="1839" y="593"/>
                </a:lnTo>
                <a:lnTo>
                  <a:pt x="1846" y="601"/>
                </a:lnTo>
                <a:lnTo>
                  <a:pt x="1846" y="601"/>
                </a:lnTo>
                <a:lnTo>
                  <a:pt x="1858" y="616"/>
                </a:lnTo>
                <a:lnTo>
                  <a:pt x="1858" y="616"/>
                </a:lnTo>
                <a:lnTo>
                  <a:pt x="1858" y="624"/>
                </a:lnTo>
                <a:lnTo>
                  <a:pt x="1856" y="640"/>
                </a:lnTo>
                <a:lnTo>
                  <a:pt x="1856" y="640"/>
                </a:lnTo>
                <a:lnTo>
                  <a:pt x="1853" y="645"/>
                </a:lnTo>
                <a:lnTo>
                  <a:pt x="1853" y="649"/>
                </a:lnTo>
                <a:lnTo>
                  <a:pt x="1853" y="649"/>
                </a:lnTo>
                <a:lnTo>
                  <a:pt x="1853" y="653"/>
                </a:lnTo>
                <a:lnTo>
                  <a:pt x="1854" y="655"/>
                </a:lnTo>
                <a:lnTo>
                  <a:pt x="1854" y="655"/>
                </a:lnTo>
                <a:lnTo>
                  <a:pt x="1854" y="656"/>
                </a:lnTo>
                <a:lnTo>
                  <a:pt x="1854" y="656"/>
                </a:lnTo>
                <a:lnTo>
                  <a:pt x="1854" y="659"/>
                </a:lnTo>
                <a:lnTo>
                  <a:pt x="1853" y="662"/>
                </a:lnTo>
                <a:lnTo>
                  <a:pt x="1853" y="662"/>
                </a:lnTo>
                <a:lnTo>
                  <a:pt x="1850" y="666"/>
                </a:lnTo>
                <a:lnTo>
                  <a:pt x="1850" y="666"/>
                </a:lnTo>
                <a:lnTo>
                  <a:pt x="1848" y="673"/>
                </a:lnTo>
                <a:lnTo>
                  <a:pt x="1848" y="673"/>
                </a:lnTo>
                <a:lnTo>
                  <a:pt x="1846" y="682"/>
                </a:lnTo>
                <a:lnTo>
                  <a:pt x="1846" y="682"/>
                </a:lnTo>
                <a:lnTo>
                  <a:pt x="1844" y="687"/>
                </a:lnTo>
                <a:lnTo>
                  <a:pt x="1842" y="696"/>
                </a:lnTo>
                <a:lnTo>
                  <a:pt x="1842" y="696"/>
                </a:lnTo>
                <a:lnTo>
                  <a:pt x="1842" y="699"/>
                </a:lnTo>
                <a:lnTo>
                  <a:pt x="1842" y="699"/>
                </a:lnTo>
                <a:lnTo>
                  <a:pt x="1842" y="702"/>
                </a:lnTo>
                <a:lnTo>
                  <a:pt x="1844" y="703"/>
                </a:lnTo>
                <a:lnTo>
                  <a:pt x="1847" y="706"/>
                </a:lnTo>
                <a:lnTo>
                  <a:pt x="1849" y="706"/>
                </a:lnTo>
                <a:lnTo>
                  <a:pt x="1849" y="706"/>
                </a:lnTo>
                <a:lnTo>
                  <a:pt x="1855" y="707"/>
                </a:lnTo>
                <a:lnTo>
                  <a:pt x="1861" y="708"/>
                </a:lnTo>
                <a:lnTo>
                  <a:pt x="1861" y="708"/>
                </a:lnTo>
                <a:lnTo>
                  <a:pt x="1862" y="708"/>
                </a:lnTo>
                <a:lnTo>
                  <a:pt x="1864" y="710"/>
                </a:lnTo>
                <a:lnTo>
                  <a:pt x="1857" y="798"/>
                </a:lnTo>
                <a:lnTo>
                  <a:pt x="1873" y="817"/>
                </a:lnTo>
                <a:lnTo>
                  <a:pt x="1857" y="1025"/>
                </a:lnTo>
                <a:lnTo>
                  <a:pt x="1859" y="1025"/>
                </a:lnTo>
                <a:lnTo>
                  <a:pt x="1859" y="1026"/>
                </a:lnTo>
                <a:lnTo>
                  <a:pt x="2135" y="1046"/>
                </a:lnTo>
                <a:lnTo>
                  <a:pt x="2135" y="1046"/>
                </a:lnTo>
                <a:lnTo>
                  <a:pt x="2136" y="1046"/>
                </a:lnTo>
                <a:lnTo>
                  <a:pt x="2151" y="830"/>
                </a:lnTo>
                <a:lnTo>
                  <a:pt x="2164" y="819"/>
                </a:lnTo>
                <a:lnTo>
                  <a:pt x="2171" y="725"/>
                </a:lnTo>
                <a:lnTo>
                  <a:pt x="2176" y="726"/>
                </a:lnTo>
                <a:lnTo>
                  <a:pt x="2176" y="726"/>
                </a:lnTo>
                <a:lnTo>
                  <a:pt x="2178" y="725"/>
                </a:lnTo>
                <a:lnTo>
                  <a:pt x="2179" y="725"/>
                </a:lnTo>
                <a:lnTo>
                  <a:pt x="2180" y="723"/>
                </a:lnTo>
                <a:lnTo>
                  <a:pt x="2180" y="722"/>
                </a:lnTo>
                <a:lnTo>
                  <a:pt x="2180" y="722"/>
                </a:lnTo>
                <a:lnTo>
                  <a:pt x="2180" y="719"/>
                </a:lnTo>
                <a:lnTo>
                  <a:pt x="2179" y="718"/>
                </a:lnTo>
                <a:lnTo>
                  <a:pt x="2178" y="717"/>
                </a:lnTo>
                <a:lnTo>
                  <a:pt x="2177" y="717"/>
                </a:lnTo>
                <a:lnTo>
                  <a:pt x="2149" y="715"/>
                </a:lnTo>
                <a:lnTo>
                  <a:pt x="2033" y="630"/>
                </a:lnTo>
                <a:lnTo>
                  <a:pt x="2033" y="630"/>
                </a:lnTo>
                <a:lnTo>
                  <a:pt x="2033" y="628"/>
                </a:lnTo>
                <a:lnTo>
                  <a:pt x="2030" y="628"/>
                </a:lnTo>
                <a:lnTo>
                  <a:pt x="2024" y="623"/>
                </a:lnTo>
                <a:lnTo>
                  <a:pt x="2023" y="622"/>
                </a:lnTo>
                <a:lnTo>
                  <a:pt x="2023" y="623"/>
                </a:lnTo>
                <a:lnTo>
                  <a:pt x="2017" y="619"/>
                </a:lnTo>
                <a:lnTo>
                  <a:pt x="2015" y="622"/>
                </a:lnTo>
                <a:lnTo>
                  <a:pt x="2021" y="591"/>
                </a:lnTo>
                <a:lnTo>
                  <a:pt x="2023" y="592"/>
                </a:lnTo>
                <a:lnTo>
                  <a:pt x="2031" y="541"/>
                </a:lnTo>
                <a:lnTo>
                  <a:pt x="2049" y="545"/>
                </a:lnTo>
                <a:lnTo>
                  <a:pt x="2076" y="399"/>
                </a:lnTo>
                <a:lnTo>
                  <a:pt x="2059" y="395"/>
                </a:lnTo>
                <a:lnTo>
                  <a:pt x="2067" y="350"/>
                </a:lnTo>
                <a:lnTo>
                  <a:pt x="2054" y="348"/>
                </a:lnTo>
                <a:lnTo>
                  <a:pt x="2080" y="136"/>
                </a:lnTo>
                <a:lnTo>
                  <a:pt x="2090" y="138"/>
                </a:lnTo>
                <a:lnTo>
                  <a:pt x="2246" y="631"/>
                </a:lnTo>
                <a:lnTo>
                  <a:pt x="2250" y="630"/>
                </a:lnTo>
                <a:lnTo>
                  <a:pt x="2253" y="641"/>
                </a:lnTo>
                <a:lnTo>
                  <a:pt x="2251" y="642"/>
                </a:lnTo>
                <a:lnTo>
                  <a:pt x="2427" y="1082"/>
                </a:lnTo>
                <a:lnTo>
                  <a:pt x="2431" y="1080"/>
                </a:lnTo>
                <a:lnTo>
                  <a:pt x="2433" y="1083"/>
                </a:lnTo>
                <a:lnTo>
                  <a:pt x="2429" y="1087"/>
                </a:lnTo>
                <a:lnTo>
                  <a:pt x="2610" y="1468"/>
                </a:lnTo>
                <a:lnTo>
                  <a:pt x="2658" y="1563"/>
                </a:lnTo>
                <a:lnTo>
                  <a:pt x="2657" y="1568"/>
                </a:lnTo>
                <a:lnTo>
                  <a:pt x="2565" y="1570"/>
                </a:lnTo>
                <a:lnTo>
                  <a:pt x="2565" y="1570"/>
                </a:lnTo>
                <a:lnTo>
                  <a:pt x="2553" y="1571"/>
                </a:lnTo>
                <a:lnTo>
                  <a:pt x="2541" y="1574"/>
                </a:lnTo>
                <a:lnTo>
                  <a:pt x="2527" y="1580"/>
                </a:lnTo>
                <a:lnTo>
                  <a:pt x="2520" y="1585"/>
                </a:lnTo>
                <a:lnTo>
                  <a:pt x="2513" y="1590"/>
                </a:lnTo>
                <a:lnTo>
                  <a:pt x="2506" y="1596"/>
                </a:lnTo>
                <a:lnTo>
                  <a:pt x="2500" y="1603"/>
                </a:lnTo>
                <a:lnTo>
                  <a:pt x="2496" y="1613"/>
                </a:lnTo>
                <a:lnTo>
                  <a:pt x="2491" y="1623"/>
                </a:lnTo>
                <a:lnTo>
                  <a:pt x="2489" y="1635"/>
                </a:lnTo>
                <a:lnTo>
                  <a:pt x="2486" y="1647"/>
                </a:lnTo>
                <a:lnTo>
                  <a:pt x="2486" y="1647"/>
                </a:lnTo>
                <a:lnTo>
                  <a:pt x="2490" y="1665"/>
                </a:lnTo>
                <a:lnTo>
                  <a:pt x="2492" y="1676"/>
                </a:lnTo>
                <a:lnTo>
                  <a:pt x="2498" y="1689"/>
                </a:lnTo>
                <a:lnTo>
                  <a:pt x="2501" y="1696"/>
                </a:lnTo>
                <a:lnTo>
                  <a:pt x="2505" y="1703"/>
                </a:lnTo>
                <a:lnTo>
                  <a:pt x="2511" y="1709"/>
                </a:lnTo>
                <a:lnTo>
                  <a:pt x="2516" y="1716"/>
                </a:lnTo>
                <a:lnTo>
                  <a:pt x="2524" y="1722"/>
                </a:lnTo>
                <a:lnTo>
                  <a:pt x="2533" y="1726"/>
                </a:lnTo>
                <a:lnTo>
                  <a:pt x="2543" y="1731"/>
                </a:lnTo>
                <a:lnTo>
                  <a:pt x="2553" y="1734"/>
                </a:lnTo>
                <a:lnTo>
                  <a:pt x="2553" y="1734"/>
                </a:lnTo>
                <a:lnTo>
                  <a:pt x="2596" y="1735"/>
                </a:lnTo>
                <a:lnTo>
                  <a:pt x="2629" y="1737"/>
                </a:lnTo>
                <a:lnTo>
                  <a:pt x="2629" y="1737"/>
                </a:lnTo>
                <a:lnTo>
                  <a:pt x="2617" y="1747"/>
                </a:lnTo>
                <a:lnTo>
                  <a:pt x="2611" y="1753"/>
                </a:lnTo>
                <a:lnTo>
                  <a:pt x="2606" y="1761"/>
                </a:lnTo>
                <a:lnTo>
                  <a:pt x="2601" y="1770"/>
                </a:lnTo>
                <a:lnTo>
                  <a:pt x="2596" y="1780"/>
                </a:lnTo>
                <a:lnTo>
                  <a:pt x="2592" y="1790"/>
                </a:lnTo>
                <a:lnTo>
                  <a:pt x="2589" y="1803"/>
                </a:lnTo>
                <a:lnTo>
                  <a:pt x="2589" y="1803"/>
                </a:lnTo>
                <a:lnTo>
                  <a:pt x="2588" y="1813"/>
                </a:lnTo>
                <a:lnTo>
                  <a:pt x="2551" y="1813"/>
                </a:lnTo>
                <a:lnTo>
                  <a:pt x="2551" y="1936"/>
                </a:lnTo>
                <a:lnTo>
                  <a:pt x="2877" y="1936"/>
                </a:lnTo>
                <a:lnTo>
                  <a:pt x="2877" y="2118"/>
                </a:lnTo>
                <a:lnTo>
                  <a:pt x="2877" y="2118"/>
                </a:lnTo>
                <a:lnTo>
                  <a:pt x="2876" y="2119"/>
                </a:lnTo>
                <a:lnTo>
                  <a:pt x="2874" y="2120"/>
                </a:lnTo>
                <a:lnTo>
                  <a:pt x="2874" y="2121"/>
                </a:lnTo>
                <a:lnTo>
                  <a:pt x="2873" y="2125"/>
                </a:lnTo>
                <a:lnTo>
                  <a:pt x="2867" y="2127"/>
                </a:lnTo>
                <a:lnTo>
                  <a:pt x="2867" y="2127"/>
                </a:lnTo>
                <a:lnTo>
                  <a:pt x="2866" y="2129"/>
                </a:lnTo>
                <a:lnTo>
                  <a:pt x="2864" y="2134"/>
                </a:lnTo>
                <a:lnTo>
                  <a:pt x="2864" y="2134"/>
                </a:lnTo>
                <a:lnTo>
                  <a:pt x="2863" y="2136"/>
                </a:lnTo>
                <a:lnTo>
                  <a:pt x="2863" y="2139"/>
                </a:lnTo>
                <a:lnTo>
                  <a:pt x="2863" y="2141"/>
                </a:lnTo>
                <a:lnTo>
                  <a:pt x="2863" y="2141"/>
                </a:lnTo>
                <a:lnTo>
                  <a:pt x="2864" y="2142"/>
                </a:lnTo>
                <a:lnTo>
                  <a:pt x="2865" y="2144"/>
                </a:lnTo>
                <a:lnTo>
                  <a:pt x="2865" y="2148"/>
                </a:lnTo>
                <a:lnTo>
                  <a:pt x="2865" y="2148"/>
                </a:lnTo>
                <a:lnTo>
                  <a:pt x="2865" y="2151"/>
                </a:lnTo>
                <a:lnTo>
                  <a:pt x="2863" y="2154"/>
                </a:lnTo>
                <a:lnTo>
                  <a:pt x="2860" y="2156"/>
                </a:lnTo>
                <a:lnTo>
                  <a:pt x="2860" y="2156"/>
                </a:lnTo>
                <a:lnTo>
                  <a:pt x="2830" y="2146"/>
                </a:lnTo>
                <a:lnTo>
                  <a:pt x="2830" y="2146"/>
                </a:lnTo>
                <a:lnTo>
                  <a:pt x="2827" y="2142"/>
                </a:lnTo>
                <a:lnTo>
                  <a:pt x="2823" y="2138"/>
                </a:lnTo>
                <a:lnTo>
                  <a:pt x="2819" y="2132"/>
                </a:lnTo>
                <a:lnTo>
                  <a:pt x="2821" y="2129"/>
                </a:lnTo>
                <a:lnTo>
                  <a:pt x="2821" y="2129"/>
                </a:lnTo>
                <a:lnTo>
                  <a:pt x="2823" y="2126"/>
                </a:lnTo>
                <a:lnTo>
                  <a:pt x="2828" y="2121"/>
                </a:lnTo>
                <a:lnTo>
                  <a:pt x="2833" y="2113"/>
                </a:lnTo>
                <a:lnTo>
                  <a:pt x="2833" y="2113"/>
                </a:lnTo>
                <a:lnTo>
                  <a:pt x="2838" y="2117"/>
                </a:lnTo>
                <a:lnTo>
                  <a:pt x="2838" y="2117"/>
                </a:lnTo>
                <a:lnTo>
                  <a:pt x="2843" y="2115"/>
                </a:lnTo>
                <a:lnTo>
                  <a:pt x="2844" y="2114"/>
                </a:lnTo>
                <a:lnTo>
                  <a:pt x="2844" y="2111"/>
                </a:lnTo>
                <a:lnTo>
                  <a:pt x="2843" y="2109"/>
                </a:lnTo>
                <a:lnTo>
                  <a:pt x="2838" y="2103"/>
                </a:lnTo>
                <a:lnTo>
                  <a:pt x="2836" y="2100"/>
                </a:lnTo>
                <a:lnTo>
                  <a:pt x="2836" y="2099"/>
                </a:lnTo>
                <a:lnTo>
                  <a:pt x="2836" y="2099"/>
                </a:lnTo>
                <a:lnTo>
                  <a:pt x="2834" y="2090"/>
                </a:lnTo>
                <a:lnTo>
                  <a:pt x="2831" y="2084"/>
                </a:lnTo>
                <a:lnTo>
                  <a:pt x="2828" y="2078"/>
                </a:lnTo>
                <a:lnTo>
                  <a:pt x="2825" y="2075"/>
                </a:lnTo>
                <a:lnTo>
                  <a:pt x="2821" y="2071"/>
                </a:lnTo>
                <a:lnTo>
                  <a:pt x="2816" y="2069"/>
                </a:lnTo>
                <a:lnTo>
                  <a:pt x="2811" y="2067"/>
                </a:lnTo>
                <a:lnTo>
                  <a:pt x="2811" y="2067"/>
                </a:lnTo>
                <a:lnTo>
                  <a:pt x="2800" y="2068"/>
                </a:lnTo>
                <a:lnTo>
                  <a:pt x="2792" y="2070"/>
                </a:lnTo>
                <a:lnTo>
                  <a:pt x="2786" y="2073"/>
                </a:lnTo>
                <a:lnTo>
                  <a:pt x="2783" y="2076"/>
                </a:lnTo>
                <a:lnTo>
                  <a:pt x="2779" y="2081"/>
                </a:lnTo>
                <a:lnTo>
                  <a:pt x="2778" y="2083"/>
                </a:lnTo>
                <a:lnTo>
                  <a:pt x="2778" y="2087"/>
                </a:lnTo>
                <a:lnTo>
                  <a:pt x="2778" y="2087"/>
                </a:lnTo>
                <a:lnTo>
                  <a:pt x="2774" y="2092"/>
                </a:lnTo>
                <a:lnTo>
                  <a:pt x="2774" y="2097"/>
                </a:lnTo>
                <a:lnTo>
                  <a:pt x="2774" y="2099"/>
                </a:lnTo>
                <a:lnTo>
                  <a:pt x="2775" y="2100"/>
                </a:lnTo>
                <a:lnTo>
                  <a:pt x="2774" y="2106"/>
                </a:lnTo>
                <a:lnTo>
                  <a:pt x="2774" y="2106"/>
                </a:lnTo>
                <a:lnTo>
                  <a:pt x="2750" y="2115"/>
                </a:lnTo>
                <a:lnTo>
                  <a:pt x="2750" y="2115"/>
                </a:lnTo>
                <a:lnTo>
                  <a:pt x="2742" y="2120"/>
                </a:lnTo>
                <a:lnTo>
                  <a:pt x="2734" y="2126"/>
                </a:lnTo>
                <a:lnTo>
                  <a:pt x="2727" y="2132"/>
                </a:lnTo>
                <a:lnTo>
                  <a:pt x="2720" y="2139"/>
                </a:lnTo>
                <a:lnTo>
                  <a:pt x="2711" y="2151"/>
                </a:lnTo>
                <a:lnTo>
                  <a:pt x="2704" y="2161"/>
                </a:lnTo>
                <a:lnTo>
                  <a:pt x="2704" y="2161"/>
                </a:lnTo>
                <a:lnTo>
                  <a:pt x="2699" y="2168"/>
                </a:lnTo>
                <a:lnTo>
                  <a:pt x="2696" y="2175"/>
                </a:lnTo>
                <a:lnTo>
                  <a:pt x="2694" y="2182"/>
                </a:lnTo>
                <a:lnTo>
                  <a:pt x="2692" y="2186"/>
                </a:lnTo>
                <a:lnTo>
                  <a:pt x="2692" y="2186"/>
                </a:lnTo>
                <a:lnTo>
                  <a:pt x="2692" y="2191"/>
                </a:lnTo>
                <a:lnTo>
                  <a:pt x="2694" y="2194"/>
                </a:lnTo>
                <a:lnTo>
                  <a:pt x="2696" y="2199"/>
                </a:lnTo>
                <a:lnTo>
                  <a:pt x="2704" y="2209"/>
                </a:lnTo>
                <a:lnTo>
                  <a:pt x="2704" y="2209"/>
                </a:lnTo>
                <a:lnTo>
                  <a:pt x="2682" y="2266"/>
                </a:lnTo>
                <a:lnTo>
                  <a:pt x="2687" y="2265"/>
                </a:lnTo>
                <a:lnTo>
                  <a:pt x="2687" y="2265"/>
                </a:lnTo>
                <a:lnTo>
                  <a:pt x="2684" y="2274"/>
                </a:lnTo>
                <a:lnTo>
                  <a:pt x="2682" y="2286"/>
                </a:lnTo>
                <a:lnTo>
                  <a:pt x="2682" y="2305"/>
                </a:lnTo>
                <a:lnTo>
                  <a:pt x="2682" y="2305"/>
                </a:lnTo>
                <a:lnTo>
                  <a:pt x="2681" y="2330"/>
                </a:lnTo>
                <a:lnTo>
                  <a:pt x="2681" y="2330"/>
                </a:lnTo>
                <a:lnTo>
                  <a:pt x="2676" y="2345"/>
                </a:lnTo>
                <a:lnTo>
                  <a:pt x="2669" y="2366"/>
                </a:lnTo>
                <a:lnTo>
                  <a:pt x="2661" y="2401"/>
                </a:lnTo>
                <a:lnTo>
                  <a:pt x="2661" y="2401"/>
                </a:lnTo>
                <a:lnTo>
                  <a:pt x="2653" y="2436"/>
                </a:lnTo>
                <a:lnTo>
                  <a:pt x="2653" y="2436"/>
                </a:lnTo>
                <a:lnTo>
                  <a:pt x="2650" y="2456"/>
                </a:lnTo>
                <a:lnTo>
                  <a:pt x="2650" y="2456"/>
                </a:lnTo>
                <a:lnTo>
                  <a:pt x="2647" y="2460"/>
                </a:lnTo>
                <a:lnTo>
                  <a:pt x="2643" y="2465"/>
                </a:lnTo>
                <a:lnTo>
                  <a:pt x="2643" y="2465"/>
                </a:lnTo>
                <a:lnTo>
                  <a:pt x="2641" y="2468"/>
                </a:lnTo>
                <a:lnTo>
                  <a:pt x="2641" y="2470"/>
                </a:lnTo>
                <a:lnTo>
                  <a:pt x="2641" y="2476"/>
                </a:lnTo>
                <a:lnTo>
                  <a:pt x="2643" y="2483"/>
                </a:lnTo>
                <a:lnTo>
                  <a:pt x="2644" y="2486"/>
                </a:lnTo>
                <a:lnTo>
                  <a:pt x="2644" y="2486"/>
                </a:lnTo>
                <a:lnTo>
                  <a:pt x="2640" y="2493"/>
                </a:lnTo>
                <a:lnTo>
                  <a:pt x="2640" y="2498"/>
                </a:lnTo>
                <a:lnTo>
                  <a:pt x="2500" y="2498"/>
                </a:lnTo>
                <a:lnTo>
                  <a:pt x="2500" y="2498"/>
                </a:lnTo>
                <a:lnTo>
                  <a:pt x="2499" y="2494"/>
                </a:lnTo>
                <a:lnTo>
                  <a:pt x="2499" y="2494"/>
                </a:lnTo>
                <a:lnTo>
                  <a:pt x="2498" y="2492"/>
                </a:lnTo>
                <a:lnTo>
                  <a:pt x="2498" y="2492"/>
                </a:lnTo>
                <a:lnTo>
                  <a:pt x="2499" y="2491"/>
                </a:lnTo>
                <a:lnTo>
                  <a:pt x="2465" y="2419"/>
                </a:lnTo>
                <a:lnTo>
                  <a:pt x="2465" y="2419"/>
                </a:lnTo>
                <a:lnTo>
                  <a:pt x="2464" y="2413"/>
                </a:lnTo>
                <a:lnTo>
                  <a:pt x="2462" y="2407"/>
                </a:lnTo>
                <a:lnTo>
                  <a:pt x="2457" y="2398"/>
                </a:lnTo>
                <a:lnTo>
                  <a:pt x="2457" y="2398"/>
                </a:lnTo>
                <a:lnTo>
                  <a:pt x="2449" y="2381"/>
                </a:lnTo>
                <a:lnTo>
                  <a:pt x="2449" y="2381"/>
                </a:lnTo>
                <a:lnTo>
                  <a:pt x="2460" y="2384"/>
                </a:lnTo>
                <a:lnTo>
                  <a:pt x="2479" y="2391"/>
                </a:lnTo>
                <a:lnTo>
                  <a:pt x="2479" y="2391"/>
                </a:lnTo>
                <a:lnTo>
                  <a:pt x="2501" y="2401"/>
                </a:lnTo>
                <a:lnTo>
                  <a:pt x="2536" y="2418"/>
                </a:lnTo>
                <a:lnTo>
                  <a:pt x="2582" y="2440"/>
                </a:lnTo>
                <a:lnTo>
                  <a:pt x="2582" y="2442"/>
                </a:lnTo>
                <a:lnTo>
                  <a:pt x="2515" y="2470"/>
                </a:lnTo>
                <a:lnTo>
                  <a:pt x="2527" y="2493"/>
                </a:lnTo>
                <a:lnTo>
                  <a:pt x="2618" y="2454"/>
                </a:lnTo>
                <a:lnTo>
                  <a:pt x="2610" y="2434"/>
                </a:lnTo>
                <a:lnTo>
                  <a:pt x="2610" y="2434"/>
                </a:lnTo>
                <a:lnTo>
                  <a:pt x="2609" y="2432"/>
                </a:lnTo>
                <a:lnTo>
                  <a:pt x="2607" y="2431"/>
                </a:lnTo>
                <a:lnTo>
                  <a:pt x="2604" y="2431"/>
                </a:lnTo>
                <a:lnTo>
                  <a:pt x="2604" y="2431"/>
                </a:lnTo>
                <a:lnTo>
                  <a:pt x="2597" y="2434"/>
                </a:lnTo>
                <a:lnTo>
                  <a:pt x="2594" y="2436"/>
                </a:lnTo>
                <a:lnTo>
                  <a:pt x="2536" y="2407"/>
                </a:lnTo>
                <a:lnTo>
                  <a:pt x="2447" y="2369"/>
                </a:lnTo>
                <a:lnTo>
                  <a:pt x="2447" y="2369"/>
                </a:lnTo>
                <a:lnTo>
                  <a:pt x="2441" y="2359"/>
                </a:lnTo>
                <a:lnTo>
                  <a:pt x="2435" y="2348"/>
                </a:lnTo>
                <a:lnTo>
                  <a:pt x="2432" y="2344"/>
                </a:lnTo>
                <a:lnTo>
                  <a:pt x="2427" y="2340"/>
                </a:lnTo>
                <a:lnTo>
                  <a:pt x="2427" y="2340"/>
                </a:lnTo>
                <a:lnTo>
                  <a:pt x="2419" y="2325"/>
                </a:lnTo>
                <a:lnTo>
                  <a:pt x="2416" y="2317"/>
                </a:lnTo>
                <a:lnTo>
                  <a:pt x="2416" y="2317"/>
                </a:lnTo>
                <a:lnTo>
                  <a:pt x="2417" y="2315"/>
                </a:lnTo>
                <a:lnTo>
                  <a:pt x="2416" y="2309"/>
                </a:lnTo>
                <a:lnTo>
                  <a:pt x="2414" y="2304"/>
                </a:lnTo>
                <a:lnTo>
                  <a:pt x="2412" y="2299"/>
                </a:lnTo>
                <a:lnTo>
                  <a:pt x="2409" y="2293"/>
                </a:lnTo>
                <a:lnTo>
                  <a:pt x="2403" y="2286"/>
                </a:lnTo>
                <a:lnTo>
                  <a:pt x="2403" y="2286"/>
                </a:lnTo>
                <a:lnTo>
                  <a:pt x="2392" y="2265"/>
                </a:lnTo>
                <a:lnTo>
                  <a:pt x="2385" y="2255"/>
                </a:lnTo>
                <a:lnTo>
                  <a:pt x="2385" y="2255"/>
                </a:lnTo>
                <a:lnTo>
                  <a:pt x="2385" y="2252"/>
                </a:lnTo>
                <a:lnTo>
                  <a:pt x="2384" y="2249"/>
                </a:lnTo>
                <a:lnTo>
                  <a:pt x="2381" y="2245"/>
                </a:lnTo>
                <a:lnTo>
                  <a:pt x="2376" y="2241"/>
                </a:lnTo>
                <a:lnTo>
                  <a:pt x="2374" y="2235"/>
                </a:lnTo>
                <a:lnTo>
                  <a:pt x="2374" y="2235"/>
                </a:lnTo>
                <a:lnTo>
                  <a:pt x="2367" y="2227"/>
                </a:lnTo>
                <a:lnTo>
                  <a:pt x="2361" y="2219"/>
                </a:lnTo>
                <a:lnTo>
                  <a:pt x="2354" y="2214"/>
                </a:lnTo>
                <a:lnTo>
                  <a:pt x="2354" y="2214"/>
                </a:lnTo>
                <a:lnTo>
                  <a:pt x="2350" y="2205"/>
                </a:lnTo>
                <a:lnTo>
                  <a:pt x="2345" y="2198"/>
                </a:lnTo>
                <a:lnTo>
                  <a:pt x="2341" y="2195"/>
                </a:lnTo>
                <a:lnTo>
                  <a:pt x="2338" y="2193"/>
                </a:lnTo>
                <a:lnTo>
                  <a:pt x="2338" y="2193"/>
                </a:lnTo>
                <a:lnTo>
                  <a:pt x="2330" y="2191"/>
                </a:lnTo>
                <a:lnTo>
                  <a:pt x="2318" y="2190"/>
                </a:lnTo>
                <a:lnTo>
                  <a:pt x="2307" y="2190"/>
                </a:lnTo>
                <a:lnTo>
                  <a:pt x="2296" y="2190"/>
                </a:lnTo>
                <a:lnTo>
                  <a:pt x="2296" y="2190"/>
                </a:lnTo>
                <a:lnTo>
                  <a:pt x="2294" y="2187"/>
                </a:lnTo>
                <a:lnTo>
                  <a:pt x="2292" y="2185"/>
                </a:lnTo>
                <a:lnTo>
                  <a:pt x="2288" y="2183"/>
                </a:lnTo>
                <a:lnTo>
                  <a:pt x="2282" y="2182"/>
                </a:lnTo>
                <a:lnTo>
                  <a:pt x="2277" y="2180"/>
                </a:lnTo>
                <a:lnTo>
                  <a:pt x="2270" y="2180"/>
                </a:lnTo>
                <a:lnTo>
                  <a:pt x="2260" y="2182"/>
                </a:lnTo>
                <a:lnTo>
                  <a:pt x="2260" y="2182"/>
                </a:lnTo>
                <a:lnTo>
                  <a:pt x="2252" y="2184"/>
                </a:lnTo>
                <a:lnTo>
                  <a:pt x="2246" y="2187"/>
                </a:lnTo>
                <a:lnTo>
                  <a:pt x="2239" y="2191"/>
                </a:lnTo>
                <a:lnTo>
                  <a:pt x="2235" y="2197"/>
                </a:lnTo>
                <a:lnTo>
                  <a:pt x="2234" y="2200"/>
                </a:lnTo>
                <a:lnTo>
                  <a:pt x="2233" y="2205"/>
                </a:lnTo>
                <a:lnTo>
                  <a:pt x="2233" y="2209"/>
                </a:lnTo>
                <a:lnTo>
                  <a:pt x="2233" y="2214"/>
                </a:lnTo>
                <a:lnTo>
                  <a:pt x="2235" y="2219"/>
                </a:lnTo>
                <a:lnTo>
                  <a:pt x="2237" y="2226"/>
                </a:lnTo>
                <a:lnTo>
                  <a:pt x="2237" y="2226"/>
                </a:lnTo>
                <a:lnTo>
                  <a:pt x="2238" y="2231"/>
                </a:lnTo>
                <a:lnTo>
                  <a:pt x="2239" y="2235"/>
                </a:lnTo>
                <a:lnTo>
                  <a:pt x="2242" y="2237"/>
                </a:lnTo>
                <a:lnTo>
                  <a:pt x="2242" y="2239"/>
                </a:lnTo>
                <a:lnTo>
                  <a:pt x="2242" y="2239"/>
                </a:lnTo>
                <a:lnTo>
                  <a:pt x="2241" y="2242"/>
                </a:lnTo>
                <a:lnTo>
                  <a:pt x="2238" y="2246"/>
                </a:lnTo>
                <a:lnTo>
                  <a:pt x="2238" y="2250"/>
                </a:lnTo>
                <a:lnTo>
                  <a:pt x="2239" y="2253"/>
                </a:lnTo>
                <a:lnTo>
                  <a:pt x="2243" y="2259"/>
                </a:lnTo>
                <a:lnTo>
                  <a:pt x="2248" y="2264"/>
                </a:lnTo>
                <a:lnTo>
                  <a:pt x="2248" y="2264"/>
                </a:lnTo>
                <a:lnTo>
                  <a:pt x="2267" y="2286"/>
                </a:lnTo>
                <a:lnTo>
                  <a:pt x="2267" y="2286"/>
                </a:lnTo>
                <a:lnTo>
                  <a:pt x="2271" y="2297"/>
                </a:lnTo>
                <a:lnTo>
                  <a:pt x="2271" y="2297"/>
                </a:lnTo>
                <a:lnTo>
                  <a:pt x="2268" y="2308"/>
                </a:lnTo>
                <a:lnTo>
                  <a:pt x="2266" y="2317"/>
                </a:lnTo>
                <a:lnTo>
                  <a:pt x="2263" y="2326"/>
                </a:lnTo>
                <a:lnTo>
                  <a:pt x="2263" y="2326"/>
                </a:lnTo>
                <a:lnTo>
                  <a:pt x="2260" y="2331"/>
                </a:lnTo>
                <a:lnTo>
                  <a:pt x="2259" y="2334"/>
                </a:lnTo>
                <a:lnTo>
                  <a:pt x="2259" y="2339"/>
                </a:lnTo>
                <a:lnTo>
                  <a:pt x="2259" y="2343"/>
                </a:lnTo>
                <a:lnTo>
                  <a:pt x="2259" y="2343"/>
                </a:lnTo>
                <a:lnTo>
                  <a:pt x="2257" y="2345"/>
                </a:lnTo>
                <a:lnTo>
                  <a:pt x="2253" y="2350"/>
                </a:lnTo>
                <a:lnTo>
                  <a:pt x="2252" y="2354"/>
                </a:lnTo>
                <a:lnTo>
                  <a:pt x="2251" y="2358"/>
                </a:lnTo>
                <a:lnTo>
                  <a:pt x="2251" y="2362"/>
                </a:lnTo>
                <a:lnTo>
                  <a:pt x="2253" y="2368"/>
                </a:lnTo>
                <a:lnTo>
                  <a:pt x="2253" y="2368"/>
                </a:lnTo>
                <a:lnTo>
                  <a:pt x="2253" y="2370"/>
                </a:lnTo>
                <a:lnTo>
                  <a:pt x="2251" y="2374"/>
                </a:lnTo>
                <a:lnTo>
                  <a:pt x="2251" y="2374"/>
                </a:lnTo>
                <a:lnTo>
                  <a:pt x="2250" y="2375"/>
                </a:lnTo>
                <a:lnTo>
                  <a:pt x="2246" y="2377"/>
                </a:lnTo>
                <a:lnTo>
                  <a:pt x="2245" y="2380"/>
                </a:lnTo>
                <a:lnTo>
                  <a:pt x="2245" y="2382"/>
                </a:lnTo>
                <a:lnTo>
                  <a:pt x="2245" y="2384"/>
                </a:lnTo>
                <a:lnTo>
                  <a:pt x="2245" y="2384"/>
                </a:lnTo>
                <a:lnTo>
                  <a:pt x="2243" y="2388"/>
                </a:lnTo>
                <a:lnTo>
                  <a:pt x="2239" y="2392"/>
                </a:lnTo>
                <a:lnTo>
                  <a:pt x="2237" y="2396"/>
                </a:lnTo>
                <a:lnTo>
                  <a:pt x="2236" y="2399"/>
                </a:lnTo>
                <a:lnTo>
                  <a:pt x="2236" y="2404"/>
                </a:lnTo>
                <a:lnTo>
                  <a:pt x="2236" y="2409"/>
                </a:lnTo>
                <a:lnTo>
                  <a:pt x="2236" y="2427"/>
                </a:lnTo>
                <a:lnTo>
                  <a:pt x="2235" y="2429"/>
                </a:lnTo>
                <a:lnTo>
                  <a:pt x="2231" y="2440"/>
                </a:lnTo>
                <a:lnTo>
                  <a:pt x="2231" y="2440"/>
                </a:lnTo>
                <a:lnTo>
                  <a:pt x="2229" y="2445"/>
                </a:lnTo>
                <a:lnTo>
                  <a:pt x="2227" y="2448"/>
                </a:lnTo>
                <a:lnTo>
                  <a:pt x="2224" y="2451"/>
                </a:lnTo>
                <a:lnTo>
                  <a:pt x="2224" y="2451"/>
                </a:lnTo>
                <a:lnTo>
                  <a:pt x="2220" y="2454"/>
                </a:lnTo>
                <a:lnTo>
                  <a:pt x="2220" y="2456"/>
                </a:lnTo>
                <a:lnTo>
                  <a:pt x="2220" y="2458"/>
                </a:lnTo>
                <a:lnTo>
                  <a:pt x="2220" y="2458"/>
                </a:lnTo>
                <a:lnTo>
                  <a:pt x="2222" y="2464"/>
                </a:lnTo>
                <a:lnTo>
                  <a:pt x="2221" y="2469"/>
                </a:lnTo>
                <a:lnTo>
                  <a:pt x="2221" y="2469"/>
                </a:lnTo>
                <a:lnTo>
                  <a:pt x="2220" y="2473"/>
                </a:lnTo>
                <a:lnTo>
                  <a:pt x="2220" y="2477"/>
                </a:lnTo>
                <a:lnTo>
                  <a:pt x="2220" y="2479"/>
                </a:lnTo>
                <a:lnTo>
                  <a:pt x="2220" y="2480"/>
                </a:lnTo>
                <a:lnTo>
                  <a:pt x="2206" y="2498"/>
                </a:lnTo>
                <a:lnTo>
                  <a:pt x="2178" y="2498"/>
                </a:lnTo>
                <a:lnTo>
                  <a:pt x="2178" y="2418"/>
                </a:lnTo>
                <a:lnTo>
                  <a:pt x="2113" y="2418"/>
                </a:lnTo>
                <a:lnTo>
                  <a:pt x="2113" y="2314"/>
                </a:lnTo>
                <a:lnTo>
                  <a:pt x="2084" y="2314"/>
                </a:lnTo>
                <a:lnTo>
                  <a:pt x="2084" y="2297"/>
                </a:lnTo>
                <a:lnTo>
                  <a:pt x="2090" y="2297"/>
                </a:lnTo>
                <a:lnTo>
                  <a:pt x="2090" y="2293"/>
                </a:lnTo>
                <a:lnTo>
                  <a:pt x="2084" y="2293"/>
                </a:lnTo>
                <a:lnTo>
                  <a:pt x="2084" y="2288"/>
                </a:lnTo>
                <a:lnTo>
                  <a:pt x="2090" y="2288"/>
                </a:lnTo>
                <a:lnTo>
                  <a:pt x="2090" y="2283"/>
                </a:lnTo>
                <a:lnTo>
                  <a:pt x="2084" y="2283"/>
                </a:lnTo>
                <a:lnTo>
                  <a:pt x="2084" y="2244"/>
                </a:lnTo>
                <a:lnTo>
                  <a:pt x="2090" y="2244"/>
                </a:lnTo>
                <a:lnTo>
                  <a:pt x="2090" y="2239"/>
                </a:lnTo>
                <a:lnTo>
                  <a:pt x="2084" y="2239"/>
                </a:lnTo>
                <a:lnTo>
                  <a:pt x="2084" y="2235"/>
                </a:lnTo>
                <a:lnTo>
                  <a:pt x="2090" y="2235"/>
                </a:lnTo>
                <a:lnTo>
                  <a:pt x="2090" y="2230"/>
                </a:lnTo>
                <a:lnTo>
                  <a:pt x="2084" y="2230"/>
                </a:lnTo>
                <a:lnTo>
                  <a:pt x="2084" y="2191"/>
                </a:lnTo>
                <a:lnTo>
                  <a:pt x="2090" y="2191"/>
                </a:lnTo>
                <a:lnTo>
                  <a:pt x="2090" y="2186"/>
                </a:lnTo>
                <a:lnTo>
                  <a:pt x="2084" y="2186"/>
                </a:lnTo>
                <a:lnTo>
                  <a:pt x="2084" y="2182"/>
                </a:lnTo>
                <a:lnTo>
                  <a:pt x="2090" y="2182"/>
                </a:lnTo>
                <a:lnTo>
                  <a:pt x="2090" y="2178"/>
                </a:lnTo>
                <a:lnTo>
                  <a:pt x="2084" y="2178"/>
                </a:lnTo>
                <a:lnTo>
                  <a:pt x="2084" y="2138"/>
                </a:lnTo>
                <a:lnTo>
                  <a:pt x="2090" y="2138"/>
                </a:lnTo>
                <a:lnTo>
                  <a:pt x="2090" y="2133"/>
                </a:lnTo>
                <a:lnTo>
                  <a:pt x="2084" y="2133"/>
                </a:lnTo>
                <a:lnTo>
                  <a:pt x="2084" y="2128"/>
                </a:lnTo>
                <a:lnTo>
                  <a:pt x="2090" y="2128"/>
                </a:lnTo>
                <a:lnTo>
                  <a:pt x="2090" y="2125"/>
                </a:lnTo>
                <a:lnTo>
                  <a:pt x="2084" y="2125"/>
                </a:lnTo>
                <a:lnTo>
                  <a:pt x="2084" y="2002"/>
                </a:lnTo>
                <a:lnTo>
                  <a:pt x="2077" y="2002"/>
                </a:lnTo>
                <a:lnTo>
                  <a:pt x="2077" y="2125"/>
                </a:lnTo>
                <a:lnTo>
                  <a:pt x="2044" y="2125"/>
                </a:lnTo>
                <a:lnTo>
                  <a:pt x="2044" y="2002"/>
                </a:lnTo>
                <a:lnTo>
                  <a:pt x="2037" y="2002"/>
                </a:lnTo>
                <a:lnTo>
                  <a:pt x="2037" y="2125"/>
                </a:lnTo>
                <a:lnTo>
                  <a:pt x="2029" y="2125"/>
                </a:lnTo>
                <a:lnTo>
                  <a:pt x="2029" y="2128"/>
                </a:lnTo>
                <a:lnTo>
                  <a:pt x="2037" y="2128"/>
                </a:lnTo>
                <a:lnTo>
                  <a:pt x="2037" y="2133"/>
                </a:lnTo>
                <a:lnTo>
                  <a:pt x="2029" y="2133"/>
                </a:lnTo>
                <a:lnTo>
                  <a:pt x="2029" y="2138"/>
                </a:lnTo>
                <a:lnTo>
                  <a:pt x="2037" y="2138"/>
                </a:lnTo>
                <a:lnTo>
                  <a:pt x="2037" y="2178"/>
                </a:lnTo>
                <a:lnTo>
                  <a:pt x="2029" y="2178"/>
                </a:lnTo>
                <a:lnTo>
                  <a:pt x="2029" y="2182"/>
                </a:lnTo>
                <a:lnTo>
                  <a:pt x="2037" y="2182"/>
                </a:lnTo>
                <a:lnTo>
                  <a:pt x="2037" y="2186"/>
                </a:lnTo>
                <a:lnTo>
                  <a:pt x="2029" y="2186"/>
                </a:lnTo>
                <a:lnTo>
                  <a:pt x="2029" y="2191"/>
                </a:lnTo>
                <a:lnTo>
                  <a:pt x="2037" y="2191"/>
                </a:lnTo>
                <a:lnTo>
                  <a:pt x="2037" y="2230"/>
                </a:lnTo>
                <a:lnTo>
                  <a:pt x="2029" y="2230"/>
                </a:lnTo>
                <a:lnTo>
                  <a:pt x="2029" y="2235"/>
                </a:lnTo>
                <a:lnTo>
                  <a:pt x="2037" y="2235"/>
                </a:lnTo>
                <a:lnTo>
                  <a:pt x="2037" y="2239"/>
                </a:lnTo>
                <a:lnTo>
                  <a:pt x="2029" y="2239"/>
                </a:lnTo>
                <a:lnTo>
                  <a:pt x="2029" y="2244"/>
                </a:lnTo>
                <a:lnTo>
                  <a:pt x="2037" y="2244"/>
                </a:lnTo>
                <a:lnTo>
                  <a:pt x="2037" y="2283"/>
                </a:lnTo>
                <a:lnTo>
                  <a:pt x="2029" y="2283"/>
                </a:lnTo>
                <a:lnTo>
                  <a:pt x="2029" y="2288"/>
                </a:lnTo>
                <a:lnTo>
                  <a:pt x="2037" y="2288"/>
                </a:lnTo>
                <a:lnTo>
                  <a:pt x="2037" y="2293"/>
                </a:lnTo>
                <a:lnTo>
                  <a:pt x="2029" y="2293"/>
                </a:lnTo>
                <a:lnTo>
                  <a:pt x="2029" y="2297"/>
                </a:lnTo>
                <a:lnTo>
                  <a:pt x="2037" y="2297"/>
                </a:lnTo>
                <a:lnTo>
                  <a:pt x="2037" y="2314"/>
                </a:lnTo>
                <a:lnTo>
                  <a:pt x="2009" y="2314"/>
                </a:lnTo>
                <a:lnTo>
                  <a:pt x="2009" y="2418"/>
                </a:lnTo>
                <a:lnTo>
                  <a:pt x="1975" y="2418"/>
                </a:lnTo>
                <a:lnTo>
                  <a:pt x="1975" y="2365"/>
                </a:lnTo>
                <a:lnTo>
                  <a:pt x="1945" y="2365"/>
                </a:lnTo>
                <a:lnTo>
                  <a:pt x="1945" y="2347"/>
                </a:lnTo>
                <a:lnTo>
                  <a:pt x="1952" y="2347"/>
                </a:lnTo>
                <a:lnTo>
                  <a:pt x="1952" y="2343"/>
                </a:lnTo>
                <a:lnTo>
                  <a:pt x="1945" y="2343"/>
                </a:lnTo>
                <a:lnTo>
                  <a:pt x="1945" y="2338"/>
                </a:lnTo>
                <a:lnTo>
                  <a:pt x="1952" y="2338"/>
                </a:lnTo>
                <a:lnTo>
                  <a:pt x="1952" y="2334"/>
                </a:lnTo>
                <a:lnTo>
                  <a:pt x="1945" y="2334"/>
                </a:lnTo>
                <a:lnTo>
                  <a:pt x="1945" y="2294"/>
                </a:lnTo>
                <a:lnTo>
                  <a:pt x="1952" y="2294"/>
                </a:lnTo>
                <a:lnTo>
                  <a:pt x="1952" y="2289"/>
                </a:lnTo>
                <a:lnTo>
                  <a:pt x="1945" y="2289"/>
                </a:lnTo>
                <a:lnTo>
                  <a:pt x="1945" y="2285"/>
                </a:lnTo>
                <a:lnTo>
                  <a:pt x="1952" y="2285"/>
                </a:lnTo>
                <a:lnTo>
                  <a:pt x="1952" y="2281"/>
                </a:lnTo>
                <a:lnTo>
                  <a:pt x="1945" y="2281"/>
                </a:lnTo>
                <a:lnTo>
                  <a:pt x="1945" y="2241"/>
                </a:lnTo>
                <a:lnTo>
                  <a:pt x="1952" y="2241"/>
                </a:lnTo>
                <a:lnTo>
                  <a:pt x="1952" y="2236"/>
                </a:lnTo>
                <a:lnTo>
                  <a:pt x="1945" y="2236"/>
                </a:lnTo>
                <a:lnTo>
                  <a:pt x="1945" y="2233"/>
                </a:lnTo>
                <a:lnTo>
                  <a:pt x="1952" y="2233"/>
                </a:lnTo>
                <a:lnTo>
                  <a:pt x="1952" y="2228"/>
                </a:lnTo>
                <a:lnTo>
                  <a:pt x="1945" y="2228"/>
                </a:lnTo>
                <a:lnTo>
                  <a:pt x="1945" y="2187"/>
                </a:lnTo>
                <a:lnTo>
                  <a:pt x="1952" y="2187"/>
                </a:lnTo>
                <a:lnTo>
                  <a:pt x="1952" y="2184"/>
                </a:lnTo>
                <a:lnTo>
                  <a:pt x="1945" y="2184"/>
                </a:lnTo>
                <a:lnTo>
                  <a:pt x="1945" y="2179"/>
                </a:lnTo>
                <a:lnTo>
                  <a:pt x="1952" y="2179"/>
                </a:lnTo>
                <a:lnTo>
                  <a:pt x="1952" y="2175"/>
                </a:lnTo>
                <a:lnTo>
                  <a:pt x="1945" y="2175"/>
                </a:lnTo>
                <a:lnTo>
                  <a:pt x="1945" y="2052"/>
                </a:lnTo>
                <a:lnTo>
                  <a:pt x="1939" y="2052"/>
                </a:lnTo>
                <a:lnTo>
                  <a:pt x="1939" y="2175"/>
                </a:lnTo>
                <a:lnTo>
                  <a:pt x="1906" y="2175"/>
                </a:lnTo>
                <a:lnTo>
                  <a:pt x="1906" y="2052"/>
                </a:lnTo>
                <a:lnTo>
                  <a:pt x="1899" y="2052"/>
                </a:lnTo>
                <a:lnTo>
                  <a:pt x="1899" y="2175"/>
                </a:lnTo>
                <a:lnTo>
                  <a:pt x="1890" y="2175"/>
                </a:lnTo>
                <a:lnTo>
                  <a:pt x="1890" y="2179"/>
                </a:lnTo>
                <a:lnTo>
                  <a:pt x="1899" y="2179"/>
                </a:lnTo>
                <a:lnTo>
                  <a:pt x="1899" y="2184"/>
                </a:lnTo>
                <a:lnTo>
                  <a:pt x="1890" y="2184"/>
                </a:lnTo>
                <a:lnTo>
                  <a:pt x="1890" y="2187"/>
                </a:lnTo>
                <a:lnTo>
                  <a:pt x="1899" y="2187"/>
                </a:lnTo>
                <a:lnTo>
                  <a:pt x="1899" y="2228"/>
                </a:lnTo>
                <a:lnTo>
                  <a:pt x="1890" y="2228"/>
                </a:lnTo>
                <a:lnTo>
                  <a:pt x="1890" y="2233"/>
                </a:lnTo>
                <a:lnTo>
                  <a:pt x="1899" y="2233"/>
                </a:lnTo>
                <a:lnTo>
                  <a:pt x="1899" y="2236"/>
                </a:lnTo>
                <a:lnTo>
                  <a:pt x="1890" y="2236"/>
                </a:lnTo>
                <a:lnTo>
                  <a:pt x="1890" y="2241"/>
                </a:lnTo>
                <a:lnTo>
                  <a:pt x="1899" y="2241"/>
                </a:lnTo>
                <a:lnTo>
                  <a:pt x="1899" y="2281"/>
                </a:lnTo>
                <a:lnTo>
                  <a:pt x="1890" y="2281"/>
                </a:lnTo>
                <a:lnTo>
                  <a:pt x="1890" y="2285"/>
                </a:lnTo>
                <a:lnTo>
                  <a:pt x="1899" y="2285"/>
                </a:lnTo>
                <a:lnTo>
                  <a:pt x="1899" y="2289"/>
                </a:lnTo>
                <a:lnTo>
                  <a:pt x="1890" y="2289"/>
                </a:lnTo>
                <a:lnTo>
                  <a:pt x="1890" y="2294"/>
                </a:lnTo>
                <a:lnTo>
                  <a:pt x="1899" y="2294"/>
                </a:lnTo>
                <a:lnTo>
                  <a:pt x="1899" y="2334"/>
                </a:lnTo>
                <a:lnTo>
                  <a:pt x="1890" y="2334"/>
                </a:lnTo>
                <a:lnTo>
                  <a:pt x="1890" y="2338"/>
                </a:lnTo>
                <a:lnTo>
                  <a:pt x="1899" y="2338"/>
                </a:lnTo>
                <a:lnTo>
                  <a:pt x="1899" y="2343"/>
                </a:lnTo>
                <a:lnTo>
                  <a:pt x="1890" y="2343"/>
                </a:lnTo>
                <a:lnTo>
                  <a:pt x="1890" y="2347"/>
                </a:lnTo>
                <a:lnTo>
                  <a:pt x="1899" y="2347"/>
                </a:lnTo>
                <a:lnTo>
                  <a:pt x="1899" y="2365"/>
                </a:lnTo>
                <a:lnTo>
                  <a:pt x="1870" y="2365"/>
                </a:lnTo>
                <a:lnTo>
                  <a:pt x="1870" y="2418"/>
                </a:lnTo>
                <a:lnTo>
                  <a:pt x="1806" y="2418"/>
                </a:lnTo>
                <a:lnTo>
                  <a:pt x="1806" y="1936"/>
                </a:lnTo>
                <a:lnTo>
                  <a:pt x="2258" y="1936"/>
                </a:lnTo>
                <a:lnTo>
                  <a:pt x="2258" y="1813"/>
                </a:lnTo>
                <a:lnTo>
                  <a:pt x="2212" y="1813"/>
                </a:lnTo>
                <a:lnTo>
                  <a:pt x="2215" y="1790"/>
                </a:lnTo>
                <a:lnTo>
                  <a:pt x="2223" y="1781"/>
                </a:lnTo>
                <a:lnTo>
                  <a:pt x="2229" y="1792"/>
                </a:lnTo>
                <a:lnTo>
                  <a:pt x="2229" y="1792"/>
                </a:lnTo>
                <a:lnTo>
                  <a:pt x="2231" y="1798"/>
                </a:lnTo>
                <a:lnTo>
                  <a:pt x="2233" y="1800"/>
                </a:lnTo>
                <a:lnTo>
                  <a:pt x="2235" y="1800"/>
                </a:lnTo>
                <a:lnTo>
                  <a:pt x="2237" y="1799"/>
                </a:lnTo>
                <a:lnTo>
                  <a:pt x="2241" y="1795"/>
                </a:lnTo>
                <a:lnTo>
                  <a:pt x="2242" y="1792"/>
                </a:lnTo>
                <a:lnTo>
                  <a:pt x="2238" y="1780"/>
                </a:lnTo>
                <a:lnTo>
                  <a:pt x="2238" y="1780"/>
                </a:lnTo>
                <a:lnTo>
                  <a:pt x="2238" y="1776"/>
                </a:lnTo>
                <a:lnTo>
                  <a:pt x="2239" y="1773"/>
                </a:lnTo>
                <a:lnTo>
                  <a:pt x="2242" y="1768"/>
                </a:lnTo>
                <a:lnTo>
                  <a:pt x="2242" y="1768"/>
                </a:lnTo>
                <a:lnTo>
                  <a:pt x="2244" y="1763"/>
                </a:lnTo>
                <a:lnTo>
                  <a:pt x="2245" y="1760"/>
                </a:lnTo>
                <a:lnTo>
                  <a:pt x="2244" y="1755"/>
                </a:lnTo>
                <a:lnTo>
                  <a:pt x="2244" y="1755"/>
                </a:lnTo>
                <a:lnTo>
                  <a:pt x="2244" y="1754"/>
                </a:lnTo>
                <a:lnTo>
                  <a:pt x="2244" y="1754"/>
                </a:lnTo>
                <a:lnTo>
                  <a:pt x="2249" y="1751"/>
                </a:lnTo>
                <a:lnTo>
                  <a:pt x="2251" y="1746"/>
                </a:lnTo>
                <a:lnTo>
                  <a:pt x="2252" y="1741"/>
                </a:lnTo>
                <a:lnTo>
                  <a:pt x="2252" y="1735"/>
                </a:lnTo>
                <a:lnTo>
                  <a:pt x="2250" y="1727"/>
                </a:lnTo>
                <a:lnTo>
                  <a:pt x="2249" y="1723"/>
                </a:lnTo>
                <a:lnTo>
                  <a:pt x="2250" y="1702"/>
                </a:lnTo>
                <a:lnTo>
                  <a:pt x="2250" y="1702"/>
                </a:lnTo>
                <a:lnTo>
                  <a:pt x="2257" y="1696"/>
                </a:lnTo>
                <a:lnTo>
                  <a:pt x="2263" y="1693"/>
                </a:lnTo>
                <a:lnTo>
                  <a:pt x="2266" y="1691"/>
                </a:lnTo>
                <a:lnTo>
                  <a:pt x="2266" y="1691"/>
                </a:lnTo>
                <a:lnTo>
                  <a:pt x="2270" y="1690"/>
                </a:lnTo>
                <a:lnTo>
                  <a:pt x="2271" y="1689"/>
                </a:lnTo>
                <a:lnTo>
                  <a:pt x="2273" y="1685"/>
                </a:lnTo>
                <a:lnTo>
                  <a:pt x="2274" y="1680"/>
                </a:lnTo>
                <a:lnTo>
                  <a:pt x="2274" y="1679"/>
                </a:lnTo>
                <a:lnTo>
                  <a:pt x="2274" y="1666"/>
                </a:lnTo>
                <a:lnTo>
                  <a:pt x="2274" y="1666"/>
                </a:lnTo>
                <a:lnTo>
                  <a:pt x="2281" y="1664"/>
                </a:lnTo>
                <a:lnTo>
                  <a:pt x="2284" y="1663"/>
                </a:lnTo>
                <a:lnTo>
                  <a:pt x="2284" y="1660"/>
                </a:lnTo>
                <a:lnTo>
                  <a:pt x="2284" y="1659"/>
                </a:lnTo>
                <a:lnTo>
                  <a:pt x="2284" y="1659"/>
                </a:lnTo>
                <a:lnTo>
                  <a:pt x="2280" y="1649"/>
                </a:lnTo>
                <a:lnTo>
                  <a:pt x="2277" y="1637"/>
                </a:lnTo>
                <a:lnTo>
                  <a:pt x="2274" y="1627"/>
                </a:lnTo>
                <a:lnTo>
                  <a:pt x="2274" y="1627"/>
                </a:lnTo>
                <a:lnTo>
                  <a:pt x="2273" y="1622"/>
                </a:lnTo>
                <a:lnTo>
                  <a:pt x="2271" y="1616"/>
                </a:lnTo>
                <a:lnTo>
                  <a:pt x="2265" y="1607"/>
                </a:lnTo>
                <a:lnTo>
                  <a:pt x="2258" y="1599"/>
                </a:lnTo>
                <a:lnTo>
                  <a:pt x="2251" y="1594"/>
                </a:lnTo>
                <a:lnTo>
                  <a:pt x="2251" y="1594"/>
                </a:lnTo>
                <a:lnTo>
                  <a:pt x="2233" y="1586"/>
                </a:lnTo>
                <a:lnTo>
                  <a:pt x="2228" y="1580"/>
                </a:lnTo>
                <a:lnTo>
                  <a:pt x="2234" y="1570"/>
                </a:lnTo>
                <a:lnTo>
                  <a:pt x="2239" y="1562"/>
                </a:lnTo>
                <a:lnTo>
                  <a:pt x="2239" y="1562"/>
                </a:lnTo>
                <a:lnTo>
                  <a:pt x="2246" y="1564"/>
                </a:lnTo>
                <a:lnTo>
                  <a:pt x="2246" y="1564"/>
                </a:lnTo>
                <a:lnTo>
                  <a:pt x="2248" y="1564"/>
                </a:lnTo>
                <a:lnTo>
                  <a:pt x="2249" y="1563"/>
                </a:lnTo>
                <a:lnTo>
                  <a:pt x="2248" y="1559"/>
                </a:lnTo>
                <a:lnTo>
                  <a:pt x="2245" y="1552"/>
                </a:lnTo>
                <a:lnTo>
                  <a:pt x="2245" y="1552"/>
                </a:lnTo>
                <a:lnTo>
                  <a:pt x="2249" y="1542"/>
                </a:lnTo>
                <a:lnTo>
                  <a:pt x="2249" y="1533"/>
                </a:lnTo>
                <a:lnTo>
                  <a:pt x="2246" y="1526"/>
                </a:lnTo>
                <a:lnTo>
                  <a:pt x="2243" y="1520"/>
                </a:lnTo>
                <a:lnTo>
                  <a:pt x="2238" y="1515"/>
                </a:lnTo>
                <a:lnTo>
                  <a:pt x="2233" y="1512"/>
                </a:lnTo>
                <a:lnTo>
                  <a:pt x="2228" y="1510"/>
                </a:lnTo>
                <a:lnTo>
                  <a:pt x="2224" y="1508"/>
                </a:lnTo>
                <a:lnTo>
                  <a:pt x="2224" y="1508"/>
                </a:lnTo>
                <a:lnTo>
                  <a:pt x="2217" y="1510"/>
                </a:lnTo>
                <a:lnTo>
                  <a:pt x="2212" y="1512"/>
                </a:lnTo>
                <a:lnTo>
                  <a:pt x="2207" y="1514"/>
                </a:lnTo>
                <a:lnTo>
                  <a:pt x="2202" y="1517"/>
                </a:lnTo>
                <a:lnTo>
                  <a:pt x="2199" y="1521"/>
                </a:lnTo>
                <a:lnTo>
                  <a:pt x="2198" y="1523"/>
                </a:lnTo>
                <a:lnTo>
                  <a:pt x="2198" y="1523"/>
                </a:lnTo>
                <a:lnTo>
                  <a:pt x="2191" y="1522"/>
                </a:lnTo>
                <a:lnTo>
                  <a:pt x="2191" y="1522"/>
                </a:lnTo>
                <a:lnTo>
                  <a:pt x="2188" y="1522"/>
                </a:lnTo>
                <a:lnTo>
                  <a:pt x="2187" y="1523"/>
                </a:lnTo>
                <a:lnTo>
                  <a:pt x="2188" y="1526"/>
                </a:lnTo>
                <a:lnTo>
                  <a:pt x="2194" y="1529"/>
                </a:lnTo>
                <a:lnTo>
                  <a:pt x="2193" y="1533"/>
                </a:lnTo>
                <a:lnTo>
                  <a:pt x="2193" y="1533"/>
                </a:lnTo>
                <a:lnTo>
                  <a:pt x="2191" y="1536"/>
                </a:lnTo>
                <a:lnTo>
                  <a:pt x="2188" y="1540"/>
                </a:lnTo>
                <a:lnTo>
                  <a:pt x="2185" y="1549"/>
                </a:lnTo>
                <a:lnTo>
                  <a:pt x="2184" y="1557"/>
                </a:lnTo>
                <a:lnTo>
                  <a:pt x="2184" y="1559"/>
                </a:lnTo>
                <a:lnTo>
                  <a:pt x="2184" y="1559"/>
                </a:lnTo>
                <a:lnTo>
                  <a:pt x="2185" y="1564"/>
                </a:lnTo>
                <a:lnTo>
                  <a:pt x="2185" y="1571"/>
                </a:lnTo>
                <a:lnTo>
                  <a:pt x="2185" y="1571"/>
                </a:lnTo>
                <a:lnTo>
                  <a:pt x="2185" y="1573"/>
                </a:lnTo>
                <a:lnTo>
                  <a:pt x="2185" y="1574"/>
                </a:lnTo>
                <a:lnTo>
                  <a:pt x="2186" y="1576"/>
                </a:lnTo>
                <a:lnTo>
                  <a:pt x="2190" y="1577"/>
                </a:lnTo>
                <a:lnTo>
                  <a:pt x="2191" y="1581"/>
                </a:lnTo>
                <a:lnTo>
                  <a:pt x="2191" y="1581"/>
                </a:lnTo>
                <a:lnTo>
                  <a:pt x="2185" y="1580"/>
                </a:lnTo>
                <a:lnTo>
                  <a:pt x="2185" y="1580"/>
                </a:lnTo>
                <a:lnTo>
                  <a:pt x="2171" y="1581"/>
                </a:lnTo>
                <a:lnTo>
                  <a:pt x="2160" y="1585"/>
                </a:lnTo>
                <a:lnTo>
                  <a:pt x="2151" y="1588"/>
                </a:lnTo>
                <a:lnTo>
                  <a:pt x="2146" y="1593"/>
                </a:lnTo>
                <a:lnTo>
                  <a:pt x="2141" y="1596"/>
                </a:lnTo>
                <a:lnTo>
                  <a:pt x="2139" y="1601"/>
                </a:lnTo>
                <a:lnTo>
                  <a:pt x="2138" y="1603"/>
                </a:lnTo>
                <a:lnTo>
                  <a:pt x="2116" y="1636"/>
                </a:lnTo>
                <a:lnTo>
                  <a:pt x="2116" y="1638"/>
                </a:lnTo>
                <a:lnTo>
                  <a:pt x="2121" y="1644"/>
                </a:lnTo>
                <a:lnTo>
                  <a:pt x="2121" y="1644"/>
                </a:lnTo>
                <a:lnTo>
                  <a:pt x="2111" y="1656"/>
                </a:lnTo>
                <a:lnTo>
                  <a:pt x="2098" y="1669"/>
                </a:lnTo>
                <a:lnTo>
                  <a:pt x="2098" y="1669"/>
                </a:lnTo>
                <a:lnTo>
                  <a:pt x="2093" y="1676"/>
                </a:lnTo>
                <a:lnTo>
                  <a:pt x="2087" y="1681"/>
                </a:lnTo>
                <a:lnTo>
                  <a:pt x="2055" y="1675"/>
                </a:lnTo>
                <a:lnTo>
                  <a:pt x="2055" y="1674"/>
                </a:lnTo>
                <a:lnTo>
                  <a:pt x="2048" y="1674"/>
                </a:lnTo>
                <a:lnTo>
                  <a:pt x="2048" y="1669"/>
                </a:lnTo>
                <a:lnTo>
                  <a:pt x="2055" y="1669"/>
                </a:lnTo>
                <a:lnTo>
                  <a:pt x="2055" y="1664"/>
                </a:lnTo>
                <a:lnTo>
                  <a:pt x="2048" y="1664"/>
                </a:lnTo>
                <a:lnTo>
                  <a:pt x="2048" y="1614"/>
                </a:lnTo>
                <a:lnTo>
                  <a:pt x="2055" y="1614"/>
                </a:lnTo>
                <a:lnTo>
                  <a:pt x="2055" y="1608"/>
                </a:lnTo>
                <a:lnTo>
                  <a:pt x="2048" y="1608"/>
                </a:lnTo>
                <a:lnTo>
                  <a:pt x="2048" y="1602"/>
                </a:lnTo>
                <a:lnTo>
                  <a:pt x="2055" y="1602"/>
                </a:lnTo>
                <a:lnTo>
                  <a:pt x="2055" y="1596"/>
                </a:lnTo>
                <a:lnTo>
                  <a:pt x="2048" y="1596"/>
                </a:lnTo>
                <a:lnTo>
                  <a:pt x="2048" y="1566"/>
                </a:lnTo>
                <a:lnTo>
                  <a:pt x="2043" y="1566"/>
                </a:lnTo>
                <a:lnTo>
                  <a:pt x="2043" y="1596"/>
                </a:lnTo>
                <a:lnTo>
                  <a:pt x="2008" y="1596"/>
                </a:lnTo>
                <a:lnTo>
                  <a:pt x="2008" y="1566"/>
                </a:lnTo>
                <a:lnTo>
                  <a:pt x="2002" y="1566"/>
                </a:lnTo>
                <a:lnTo>
                  <a:pt x="2002" y="1596"/>
                </a:lnTo>
                <a:lnTo>
                  <a:pt x="1993" y="1596"/>
                </a:lnTo>
                <a:lnTo>
                  <a:pt x="1993" y="1602"/>
                </a:lnTo>
                <a:lnTo>
                  <a:pt x="2002" y="1602"/>
                </a:lnTo>
                <a:lnTo>
                  <a:pt x="2002" y="1608"/>
                </a:lnTo>
                <a:lnTo>
                  <a:pt x="1993" y="1608"/>
                </a:lnTo>
                <a:lnTo>
                  <a:pt x="1993" y="1614"/>
                </a:lnTo>
                <a:lnTo>
                  <a:pt x="2002" y="1614"/>
                </a:lnTo>
                <a:lnTo>
                  <a:pt x="2002" y="1664"/>
                </a:lnTo>
                <a:lnTo>
                  <a:pt x="1993" y="1664"/>
                </a:lnTo>
                <a:lnTo>
                  <a:pt x="1993" y="1669"/>
                </a:lnTo>
                <a:lnTo>
                  <a:pt x="2002" y="1669"/>
                </a:lnTo>
                <a:lnTo>
                  <a:pt x="2002" y="1674"/>
                </a:lnTo>
                <a:lnTo>
                  <a:pt x="1993" y="1674"/>
                </a:lnTo>
                <a:lnTo>
                  <a:pt x="1993" y="1680"/>
                </a:lnTo>
                <a:lnTo>
                  <a:pt x="2002" y="1680"/>
                </a:lnTo>
                <a:lnTo>
                  <a:pt x="2002" y="1704"/>
                </a:lnTo>
                <a:lnTo>
                  <a:pt x="1973" y="1704"/>
                </a:lnTo>
                <a:lnTo>
                  <a:pt x="1973" y="1813"/>
                </a:lnTo>
                <a:lnTo>
                  <a:pt x="1892" y="1813"/>
                </a:lnTo>
                <a:lnTo>
                  <a:pt x="1892" y="1753"/>
                </a:lnTo>
                <a:lnTo>
                  <a:pt x="1869" y="1753"/>
                </a:lnTo>
                <a:lnTo>
                  <a:pt x="1869" y="1739"/>
                </a:lnTo>
                <a:lnTo>
                  <a:pt x="1875" y="1739"/>
                </a:lnTo>
                <a:lnTo>
                  <a:pt x="1875" y="1733"/>
                </a:lnTo>
                <a:lnTo>
                  <a:pt x="1869" y="1733"/>
                </a:lnTo>
                <a:lnTo>
                  <a:pt x="1869" y="1729"/>
                </a:lnTo>
                <a:lnTo>
                  <a:pt x="1875" y="1729"/>
                </a:lnTo>
                <a:lnTo>
                  <a:pt x="1875" y="1723"/>
                </a:lnTo>
                <a:lnTo>
                  <a:pt x="1869" y="1723"/>
                </a:lnTo>
                <a:lnTo>
                  <a:pt x="1869" y="1673"/>
                </a:lnTo>
                <a:lnTo>
                  <a:pt x="1875" y="1673"/>
                </a:lnTo>
                <a:lnTo>
                  <a:pt x="1875" y="1667"/>
                </a:lnTo>
                <a:lnTo>
                  <a:pt x="1869" y="1667"/>
                </a:lnTo>
                <a:lnTo>
                  <a:pt x="1869" y="1661"/>
                </a:lnTo>
                <a:lnTo>
                  <a:pt x="1875" y="1661"/>
                </a:lnTo>
                <a:lnTo>
                  <a:pt x="1875" y="1656"/>
                </a:lnTo>
                <a:lnTo>
                  <a:pt x="1869" y="1656"/>
                </a:lnTo>
                <a:lnTo>
                  <a:pt x="1869" y="1606"/>
                </a:lnTo>
                <a:lnTo>
                  <a:pt x="1875" y="1606"/>
                </a:lnTo>
                <a:lnTo>
                  <a:pt x="1875" y="1601"/>
                </a:lnTo>
                <a:lnTo>
                  <a:pt x="1869" y="1601"/>
                </a:lnTo>
                <a:lnTo>
                  <a:pt x="1869" y="1595"/>
                </a:lnTo>
                <a:lnTo>
                  <a:pt x="1875" y="1595"/>
                </a:lnTo>
                <a:lnTo>
                  <a:pt x="1875" y="1590"/>
                </a:lnTo>
                <a:lnTo>
                  <a:pt x="1869" y="1590"/>
                </a:lnTo>
                <a:lnTo>
                  <a:pt x="1869" y="1540"/>
                </a:lnTo>
                <a:lnTo>
                  <a:pt x="1875" y="1540"/>
                </a:lnTo>
                <a:lnTo>
                  <a:pt x="1875" y="1534"/>
                </a:lnTo>
                <a:lnTo>
                  <a:pt x="1869" y="1534"/>
                </a:lnTo>
                <a:lnTo>
                  <a:pt x="1869" y="1528"/>
                </a:lnTo>
                <a:lnTo>
                  <a:pt x="1875" y="1528"/>
                </a:lnTo>
                <a:lnTo>
                  <a:pt x="1875" y="1522"/>
                </a:lnTo>
                <a:lnTo>
                  <a:pt x="1869" y="1522"/>
                </a:lnTo>
                <a:lnTo>
                  <a:pt x="1869" y="1473"/>
                </a:lnTo>
                <a:lnTo>
                  <a:pt x="1875" y="1473"/>
                </a:lnTo>
                <a:lnTo>
                  <a:pt x="1875" y="1468"/>
                </a:lnTo>
                <a:lnTo>
                  <a:pt x="1869" y="1468"/>
                </a:lnTo>
                <a:lnTo>
                  <a:pt x="1869" y="1462"/>
                </a:lnTo>
                <a:lnTo>
                  <a:pt x="1875" y="1462"/>
                </a:lnTo>
                <a:lnTo>
                  <a:pt x="1875" y="1456"/>
                </a:lnTo>
                <a:lnTo>
                  <a:pt x="1869" y="1456"/>
                </a:lnTo>
                <a:lnTo>
                  <a:pt x="1869" y="1426"/>
                </a:lnTo>
                <a:lnTo>
                  <a:pt x="1862" y="1426"/>
                </a:lnTo>
                <a:lnTo>
                  <a:pt x="1862" y="1456"/>
                </a:lnTo>
                <a:lnTo>
                  <a:pt x="1828" y="1456"/>
                </a:lnTo>
                <a:lnTo>
                  <a:pt x="1828" y="1426"/>
                </a:lnTo>
                <a:lnTo>
                  <a:pt x="1822" y="1426"/>
                </a:lnTo>
                <a:lnTo>
                  <a:pt x="1822" y="1456"/>
                </a:lnTo>
                <a:lnTo>
                  <a:pt x="1813" y="1456"/>
                </a:lnTo>
                <a:lnTo>
                  <a:pt x="1813" y="1462"/>
                </a:lnTo>
                <a:lnTo>
                  <a:pt x="1822" y="1462"/>
                </a:lnTo>
                <a:lnTo>
                  <a:pt x="1822" y="1468"/>
                </a:lnTo>
                <a:lnTo>
                  <a:pt x="1813" y="1468"/>
                </a:lnTo>
                <a:lnTo>
                  <a:pt x="1813" y="1473"/>
                </a:lnTo>
                <a:lnTo>
                  <a:pt x="1822" y="1473"/>
                </a:lnTo>
                <a:lnTo>
                  <a:pt x="1822" y="1522"/>
                </a:lnTo>
                <a:lnTo>
                  <a:pt x="1813" y="1522"/>
                </a:lnTo>
                <a:lnTo>
                  <a:pt x="1813" y="1528"/>
                </a:lnTo>
                <a:lnTo>
                  <a:pt x="1822" y="1528"/>
                </a:lnTo>
                <a:lnTo>
                  <a:pt x="1822" y="1534"/>
                </a:lnTo>
                <a:lnTo>
                  <a:pt x="1813" y="1534"/>
                </a:lnTo>
                <a:lnTo>
                  <a:pt x="1813" y="1540"/>
                </a:lnTo>
                <a:lnTo>
                  <a:pt x="1822" y="1540"/>
                </a:lnTo>
                <a:lnTo>
                  <a:pt x="1822" y="1590"/>
                </a:lnTo>
                <a:lnTo>
                  <a:pt x="1813" y="1590"/>
                </a:lnTo>
                <a:lnTo>
                  <a:pt x="1813" y="1595"/>
                </a:lnTo>
                <a:lnTo>
                  <a:pt x="1822" y="1595"/>
                </a:lnTo>
                <a:lnTo>
                  <a:pt x="1822" y="1601"/>
                </a:lnTo>
                <a:lnTo>
                  <a:pt x="1813" y="1601"/>
                </a:lnTo>
                <a:lnTo>
                  <a:pt x="1813" y="1606"/>
                </a:lnTo>
                <a:lnTo>
                  <a:pt x="1822" y="1606"/>
                </a:lnTo>
                <a:lnTo>
                  <a:pt x="1822" y="1656"/>
                </a:lnTo>
                <a:lnTo>
                  <a:pt x="1813" y="1656"/>
                </a:lnTo>
                <a:lnTo>
                  <a:pt x="1813" y="1661"/>
                </a:lnTo>
                <a:lnTo>
                  <a:pt x="1822" y="1661"/>
                </a:lnTo>
                <a:lnTo>
                  <a:pt x="1822" y="1667"/>
                </a:lnTo>
                <a:lnTo>
                  <a:pt x="1813" y="1667"/>
                </a:lnTo>
                <a:lnTo>
                  <a:pt x="1813" y="1673"/>
                </a:lnTo>
                <a:lnTo>
                  <a:pt x="1822" y="1673"/>
                </a:lnTo>
                <a:lnTo>
                  <a:pt x="1822" y="1723"/>
                </a:lnTo>
                <a:lnTo>
                  <a:pt x="1813" y="1723"/>
                </a:lnTo>
                <a:lnTo>
                  <a:pt x="1813" y="1729"/>
                </a:lnTo>
                <a:lnTo>
                  <a:pt x="1822" y="1729"/>
                </a:lnTo>
                <a:lnTo>
                  <a:pt x="1822" y="1733"/>
                </a:lnTo>
                <a:lnTo>
                  <a:pt x="1813" y="1733"/>
                </a:lnTo>
                <a:lnTo>
                  <a:pt x="1813" y="1739"/>
                </a:lnTo>
                <a:lnTo>
                  <a:pt x="1822" y="1739"/>
                </a:lnTo>
                <a:lnTo>
                  <a:pt x="1822" y="1753"/>
                </a:lnTo>
                <a:lnTo>
                  <a:pt x="1788" y="1753"/>
                </a:lnTo>
                <a:lnTo>
                  <a:pt x="1788" y="1813"/>
                </a:lnTo>
                <a:lnTo>
                  <a:pt x="1691" y="1813"/>
                </a:lnTo>
                <a:lnTo>
                  <a:pt x="1691" y="1713"/>
                </a:lnTo>
                <a:lnTo>
                  <a:pt x="1666" y="1713"/>
                </a:lnTo>
                <a:lnTo>
                  <a:pt x="1666" y="1680"/>
                </a:lnTo>
                <a:lnTo>
                  <a:pt x="1672" y="1680"/>
                </a:lnTo>
                <a:lnTo>
                  <a:pt x="1672" y="1674"/>
                </a:lnTo>
                <a:lnTo>
                  <a:pt x="1666" y="1674"/>
                </a:lnTo>
                <a:lnTo>
                  <a:pt x="1666" y="1669"/>
                </a:lnTo>
                <a:lnTo>
                  <a:pt x="1672" y="1669"/>
                </a:lnTo>
                <a:lnTo>
                  <a:pt x="1672" y="1664"/>
                </a:lnTo>
                <a:lnTo>
                  <a:pt x="1666" y="1664"/>
                </a:lnTo>
                <a:lnTo>
                  <a:pt x="1666" y="1614"/>
                </a:lnTo>
                <a:lnTo>
                  <a:pt x="1672" y="1614"/>
                </a:lnTo>
                <a:lnTo>
                  <a:pt x="1672" y="1608"/>
                </a:lnTo>
                <a:lnTo>
                  <a:pt x="1666" y="1608"/>
                </a:lnTo>
                <a:lnTo>
                  <a:pt x="1666" y="1602"/>
                </a:lnTo>
                <a:lnTo>
                  <a:pt x="1672" y="1602"/>
                </a:lnTo>
                <a:lnTo>
                  <a:pt x="1672" y="1596"/>
                </a:lnTo>
                <a:lnTo>
                  <a:pt x="1666" y="1596"/>
                </a:lnTo>
                <a:lnTo>
                  <a:pt x="1666" y="1566"/>
                </a:lnTo>
                <a:lnTo>
                  <a:pt x="1660" y="1566"/>
                </a:lnTo>
                <a:lnTo>
                  <a:pt x="1660" y="1596"/>
                </a:lnTo>
                <a:lnTo>
                  <a:pt x="1625" y="1596"/>
                </a:lnTo>
                <a:lnTo>
                  <a:pt x="1625" y="1566"/>
                </a:lnTo>
                <a:lnTo>
                  <a:pt x="1620" y="1566"/>
                </a:lnTo>
                <a:lnTo>
                  <a:pt x="1620" y="1596"/>
                </a:lnTo>
                <a:lnTo>
                  <a:pt x="1610" y="1596"/>
                </a:lnTo>
                <a:lnTo>
                  <a:pt x="1610" y="1602"/>
                </a:lnTo>
                <a:lnTo>
                  <a:pt x="1620" y="1602"/>
                </a:lnTo>
                <a:lnTo>
                  <a:pt x="1620" y="1608"/>
                </a:lnTo>
                <a:lnTo>
                  <a:pt x="1610" y="1608"/>
                </a:lnTo>
                <a:lnTo>
                  <a:pt x="1610" y="1614"/>
                </a:lnTo>
                <a:lnTo>
                  <a:pt x="1620" y="1614"/>
                </a:lnTo>
                <a:lnTo>
                  <a:pt x="1620" y="1664"/>
                </a:lnTo>
                <a:lnTo>
                  <a:pt x="1610" y="1664"/>
                </a:lnTo>
                <a:lnTo>
                  <a:pt x="1610" y="1669"/>
                </a:lnTo>
                <a:lnTo>
                  <a:pt x="1620" y="1669"/>
                </a:lnTo>
                <a:lnTo>
                  <a:pt x="1620" y="1674"/>
                </a:lnTo>
                <a:lnTo>
                  <a:pt x="1610" y="1674"/>
                </a:lnTo>
                <a:lnTo>
                  <a:pt x="1610" y="1680"/>
                </a:lnTo>
                <a:lnTo>
                  <a:pt x="1620" y="1680"/>
                </a:lnTo>
                <a:lnTo>
                  <a:pt x="1620" y="1713"/>
                </a:lnTo>
                <a:lnTo>
                  <a:pt x="1587" y="1713"/>
                </a:lnTo>
                <a:lnTo>
                  <a:pt x="1587" y="1813"/>
                </a:lnTo>
                <a:lnTo>
                  <a:pt x="1530" y="1813"/>
                </a:lnTo>
                <a:lnTo>
                  <a:pt x="1530" y="1042"/>
                </a:lnTo>
                <a:lnTo>
                  <a:pt x="1565" y="1042"/>
                </a:lnTo>
                <a:lnTo>
                  <a:pt x="1455" y="798"/>
                </a:lnTo>
                <a:lnTo>
                  <a:pt x="1446" y="798"/>
                </a:lnTo>
                <a:lnTo>
                  <a:pt x="1446" y="788"/>
                </a:lnTo>
                <a:lnTo>
                  <a:pt x="1446" y="788"/>
                </a:lnTo>
                <a:lnTo>
                  <a:pt x="1446" y="782"/>
                </a:lnTo>
                <a:lnTo>
                  <a:pt x="1447" y="777"/>
                </a:lnTo>
                <a:lnTo>
                  <a:pt x="1446" y="773"/>
                </a:lnTo>
                <a:lnTo>
                  <a:pt x="1446" y="773"/>
                </a:lnTo>
                <a:lnTo>
                  <a:pt x="1445" y="767"/>
                </a:lnTo>
                <a:lnTo>
                  <a:pt x="1445" y="765"/>
                </a:lnTo>
                <a:lnTo>
                  <a:pt x="1445" y="765"/>
                </a:lnTo>
                <a:lnTo>
                  <a:pt x="1445" y="723"/>
                </a:lnTo>
                <a:lnTo>
                  <a:pt x="1445" y="690"/>
                </a:lnTo>
                <a:lnTo>
                  <a:pt x="1444" y="670"/>
                </a:lnTo>
                <a:lnTo>
                  <a:pt x="1444" y="670"/>
                </a:lnTo>
                <a:lnTo>
                  <a:pt x="1440" y="651"/>
                </a:lnTo>
                <a:lnTo>
                  <a:pt x="1439" y="641"/>
                </a:lnTo>
                <a:lnTo>
                  <a:pt x="1439" y="641"/>
                </a:lnTo>
                <a:lnTo>
                  <a:pt x="1438" y="608"/>
                </a:lnTo>
                <a:lnTo>
                  <a:pt x="1437" y="579"/>
                </a:lnTo>
                <a:lnTo>
                  <a:pt x="1438" y="565"/>
                </a:lnTo>
                <a:lnTo>
                  <a:pt x="1439" y="553"/>
                </a:lnTo>
                <a:lnTo>
                  <a:pt x="1439" y="553"/>
                </a:lnTo>
                <a:lnTo>
                  <a:pt x="1438" y="527"/>
                </a:lnTo>
                <a:lnTo>
                  <a:pt x="1435" y="499"/>
                </a:lnTo>
                <a:lnTo>
                  <a:pt x="1432" y="456"/>
                </a:lnTo>
                <a:lnTo>
                  <a:pt x="1432" y="456"/>
                </a:lnTo>
                <a:lnTo>
                  <a:pt x="1432" y="455"/>
                </a:lnTo>
                <a:lnTo>
                  <a:pt x="1435" y="452"/>
                </a:lnTo>
                <a:lnTo>
                  <a:pt x="1435" y="452"/>
                </a:lnTo>
                <a:lnTo>
                  <a:pt x="1438" y="450"/>
                </a:lnTo>
                <a:lnTo>
                  <a:pt x="1440" y="447"/>
                </a:lnTo>
                <a:lnTo>
                  <a:pt x="1442" y="443"/>
                </a:lnTo>
                <a:lnTo>
                  <a:pt x="1468" y="478"/>
                </a:lnTo>
                <a:lnTo>
                  <a:pt x="1468" y="478"/>
                </a:lnTo>
                <a:lnTo>
                  <a:pt x="1470" y="459"/>
                </a:lnTo>
                <a:lnTo>
                  <a:pt x="1473" y="444"/>
                </a:lnTo>
                <a:lnTo>
                  <a:pt x="1474" y="439"/>
                </a:lnTo>
                <a:lnTo>
                  <a:pt x="1475" y="437"/>
                </a:lnTo>
                <a:lnTo>
                  <a:pt x="1475" y="437"/>
                </a:lnTo>
                <a:lnTo>
                  <a:pt x="1477" y="437"/>
                </a:lnTo>
                <a:lnTo>
                  <a:pt x="1481" y="437"/>
                </a:lnTo>
                <a:lnTo>
                  <a:pt x="1484" y="438"/>
                </a:lnTo>
                <a:lnTo>
                  <a:pt x="1484" y="438"/>
                </a:lnTo>
                <a:lnTo>
                  <a:pt x="1488" y="439"/>
                </a:lnTo>
                <a:lnTo>
                  <a:pt x="1491" y="438"/>
                </a:lnTo>
                <a:lnTo>
                  <a:pt x="1493" y="438"/>
                </a:lnTo>
                <a:lnTo>
                  <a:pt x="1493" y="438"/>
                </a:lnTo>
                <a:lnTo>
                  <a:pt x="1503" y="432"/>
                </a:lnTo>
                <a:lnTo>
                  <a:pt x="1503" y="432"/>
                </a:lnTo>
                <a:lnTo>
                  <a:pt x="1506" y="431"/>
                </a:lnTo>
                <a:lnTo>
                  <a:pt x="1507" y="430"/>
                </a:lnTo>
                <a:lnTo>
                  <a:pt x="1510" y="428"/>
                </a:lnTo>
                <a:lnTo>
                  <a:pt x="1510" y="428"/>
                </a:lnTo>
                <a:lnTo>
                  <a:pt x="1512" y="424"/>
                </a:lnTo>
                <a:lnTo>
                  <a:pt x="1514" y="418"/>
                </a:lnTo>
                <a:lnTo>
                  <a:pt x="1514" y="415"/>
                </a:lnTo>
                <a:lnTo>
                  <a:pt x="1514" y="411"/>
                </a:lnTo>
                <a:lnTo>
                  <a:pt x="1513" y="408"/>
                </a:lnTo>
                <a:lnTo>
                  <a:pt x="1511" y="403"/>
                </a:lnTo>
                <a:lnTo>
                  <a:pt x="1511" y="403"/>
                </a:lnTo>
                <a:lnTo>
                  <a:pt x="1513" y="397"/>
                </a:lnTo>
                <a:lnTo>
                  <a:pt x="1514" y="392"/>
                </a:lnTo>
                <a:lnTo>
                  <a:pt x="1515" y="388"/>
                </a:lnTo>
                <a:lnTo>
                  <a:pt x="1515" y="388"/>
                </a:lnTo>
                <a:lnTo>
                  <a:pt x="1517" y="339"/>
                </a:lnTo>
                <a:lnTo>
                  <a:pt x="1489" y="353"/>
                </a:lnTo>
                <a:lnTo>
                  <a:pt x="1471" y="323"/>
                </a:lnTo>
                <a:lnTo>
                  <a:pt x="1471" y="323"/>
                </a:lnTo>
                <a:lnTo>
                  <a:pt x="1470" y="321"/>
                </a:lnTo>
                <a:lnTo>
                  <a:pt x="1467" y="314"/>
                </a:lnTo>
                <a:lnTo>
                  <a:pt x="1463" y="309"/>
                </a:lnTo>
                <a:lnTo>
                  <a:pt x="1459" y="304"/>
                </a:lnTo>
                <a:lnTo>
                  <a:pt x="1452" y="299"/>
                </a:lnTo>
                <a:lnTo>
                  <a:pt x="1441" y="293"/>
                </a:lnTo>
                <a:lnTo>
                  <a:pt x="1441" y="293"/>
                </a:lnTo>
                <a:lnTo>
                  <a:pt x="1425" y="284"/>
                </a:lnTo>
                <a:lnTo>
                  <a:pt x="1417" y="279"/>
                </a:lnTo>
                <a:lnTo>
                  <a:pt x="1412" y="276"/>
                </a:lnTo>
                <a:lnTo>
                  <a:pt x="1412" y="276"/>
                </a:lnTo>
                <a:lnTo>
                  <a:pt x="1411" y="275"/>
                </a:lnTo>
                <a:lnTo>
                  <a:pt x="1409" y="273"/>
                </a:lnTo>
                <a:lnTo>
                  <a:pt x="1408" y="272"/>
                </a:lnTo>
                <a:lnTo>
                  <a:pt x="1408" y="272"/>
                </a:lnTo>
                <a:lnTo>
                  <a:pt x="1401" y="273"/>
                </a:lnTo>
                <a:lnTo>
                  <a:pt x="1402" y="263"/>
                </a:lnTo>
                <a:lnTo>
                  <a:pt x="1402" y="263"/>
                </a:lnTo>
                <a:lnTo>
                  <a:pt x="1404" y="261"/>
                </a:lnTo>
                <a:lnTo>
                  <a:pt x="1410" y="254"/>
                </a:lnTo>
                <a:lnTo>
                  <a:pt x="1416" y="243"/>
                </a:lnTo>
                <a:lnTo>
                  <a:pt x="1418" y="238"/>
                </a:lnTo>
                <a:lnTo>
                  <a:pt x="1419" y="232"/>
                </a:lnTo>
                <a:lnTo>
                  <a:pt x="1431" y="231"/>
                </a:lnTo>
                <a:lnTo>
                  <a:pt x="1431" y="231"/>
                </a:lnTo>
                <a:lnTo>
                  <a:pt x="1433" y="231"/>
                </a:lnTo>
                <a:lnTo>
                  <a:pt x="1438" y="227"/>
                </a:lnTo>
                <a:lnTo>
                  <a:pt x="1439" y="225"/>
                </a:lnTo>
                <a:lnTo>
                  <a:pt x="1438" y="222"/>
                </a:lnTo>
                <a:lnTo>
                  <a:pt x="1435" y="219"/>
                </a:lnTo>
                <a:lnTo>
                  <a:pt x="1430" y="215"/>
                </a:lnTo>
                <a:lnTo>
                  <a:pt x="1430" y="215"/>
                </a:lnTo>
                <a:lnTo>
                  <a:pt x="1431" y="207"/>
                </a:lnTo>
                <a:lnTo>
                  <a:pt x="1431" y="200"/>
                </a:lnTo>
                <a:lnTo>
                  <a:pt x="1431" y="191"/>
                </a:lnTo>
                <a:lnTo>
                  <a:pt x="1427" y="182"/>
                </a:lnTo>
                <a:lnTo>
                  <a:pt x="1424" y="178"/>
                </a:lnTo>
                <a:lnTo>
                  <a:pt x="1420" y="174"/>
                </a:lnTo>
                <a:lnTo>
                  <a:pt x="1416" y="170"/>
                </a:lnTo>
                <a:lnTo>
                  <a:pt x="1411" y="167"/>
                </a:lnTo>
                <a:lnTo>
                  <a:pt x="1404" y="165"/>
                </a:lnTo>
                <a:lnTo>
                  <a:pt x="1396" y="163"/>
                </a:lnTo>
                <a:lnTo>
                  <a:pt x="1396" y="163"/>
                </a:lnTo>
                <a:lnTo>
                  <a:pt x="1388" y="163"/>
                </a:lnTo>
                <a:lnTo>
                  <a:pt x="1382" y="165"/>
                </a:lnTo>
                <a:lnTo>
                  <a:pt x="1375" y="167"/>
                </a:lnTo>
                <a:lnTo>
                  <a:pt x="1368" y="170"/>
                </a:lnTo>
                <a:lnTo>
                  <a:pt x="1362" y="176"/>
                </a:lnTo>
                <a:lnTo>
                  <a:pt x="1357" y="184"/>
                </a:lnTo>
                <a:lnTo>
                  <a:pt x="1352" y="196"/>
                </a:lnTo>
                <a:lnTo>
                  <a:pt x="1352" y="196"/>
                </a:lnTo>
                <a:lnTo>
                  <a:pt x="1346" y="197"/>
                </a:lnTo>
                <a:lnTo>
                  <a:pt x="1342" y="198"/>
                </a:lnTo>
                <a:lnTo>
                  <a:pt x="1339" y="200"/>
                </a:lnTo>
                <a:lnTo>
                  <a:pt x="1338" y="203"/>
                </a:lnTo>
                <a:lnTo>
                  <a:pt x="1339" y="206"/>
                </a:lnTo>
                <a:lnTo>
                  <a:pt x="1342" y="210"/>
                </a:lnTo>
                <a:lnTo>
                  <a:pt x="1342" y="210"/>
                </a:lnTo>
                <a:lnTo>
                  <a:pt x="1349" y="214"/>
                </a:lnTo>
                <a:lnTo>
                  <a:pt x="1349" y="214"/>
                </a:lnTo>
                <a:lnTo>
                  <a:pt x="1347" y="217"/>
                </a:lnTo>
                <a:lnTo>
                  <a:pt x="1347" y="222"/>
                </a:lnTo>
                <a:lnTo>
                  <a:pt x="1347" y="227"/>
                </a:lnTo>
                <a:lnTo>
                  <a:pt x="1349" y="231"/>
                </a:lnTo>
                <a:lnTo>
                  <a:pt x="1351" y="235"/>
                </a:lnTo>
                <a:lnTo>
                  <a:pt x="1353" y="240"/>
                </a:lnTo>
                <a:lnTo>
                  <a:pt x="1353" y="240"/>
                </a:lnTo>
                <a:lnTo>
                  <a:pt x="1356" y="243"/>
                </a:lnTo>
                <a:lnTo>
                  <a:pt x="1356" y="246"/>
                </a:lnTo>
                <a:lnTo>
                  <a:pt x="1354" y="264"/>
                </a:lnTo>
                <a:lnTo>
                  <a:pt x="1354" y="264"/>
                </a:lnTo>
                <a:lnTo>
                  <a:pt x="1347" y="268"/>
                </a:lnTo>
                <a:lnTo>
                  <a:pt x="1343" y="272"/>
                </a:lnTo>
                <a:lnTo>
                  <a:pt x="1340" y="276"/>
                </a:lnTo>
                <a:lnTo>
                  <a:pt x="1340" y="279"/>
                </a:lnTo>
                <a:lnTo>
                  <a:pt x="1301" y="294"/>
                </a:lnTo>
                <a:lnTo>
                  <a:pt x="1301" y="294"/>
                </a:lnTo>
                <a:lnTo>
                  <a:pt x="1293" y="300"/>
                </a:lnTo>
                <a:lnTo>
                  <a:pt x="1285" y="306"/>
                </a:lnTo>
                <a:lnTo>
                  <a:pt x="1277" y="315"/>
                </a:lnTo>
                <a:lnTo>
                  <a:pt x="1277" y="315"/>
                </a:lnTo>
                <a:lnTo>
                  <a:pt x="1238" y="364"/>
                </a:lnTo>
                <a:lnTo>
                  <a:pt x="1220" y="365"/>
                </a:lnTo>
                <a:lnTo>
                  <a:pt x="1182" y="341"/>
                </a:lnTo>
                <a:lnTo>
                  <a:pt x="1182" y="341"/>
                </a:lnTo>
                <a:lnTo>
                  <a:pt x="1172" y="334"/>
                </a:lnTo>
                <a:lnTo>
                  <a:pt x="1164" y="330"/>
                </a:lnTo>
                <a:lnTo>
                  <a:pt x="1160" y="329"/>
                </a:lnTo>
                <a:lnTo>
                  <a:pt x="1156" y="329"/>
                </a:lnTo>
                <a:lnTo>
                  <a:pt x="1156" y="329"/>
                </a:lnTo>
                <a:lnTo>
                  <a:pt x="1152" y="331"/>
                </a:lnTo>
                <a:lnTo>
                  <a:pt x="1147" y="335"/>
                </a:lnTo>
                <a:lnTo>
                  <a:pt x="1133" y="346"/>
                </a:lnTo>
                <a:lnTo>
                  <a:pt x="1117" y="363"/>
                </a:lnTo>
                <a:lnTo>
                  <a:pt x="1138" y="363"/>
                </a:lnTo>
                <a:lnTo>
                  <a:pt x="1156" y="366"/>
                </a:lnTo>
                <a:lnTo>
                  <a:pt x="1156" y="366"/>
                </a:lnTo>
                <a:lnTo>
                  <a:pt x="1163" y="371"/>
                </a:lnTo>
                <a:lnTo>
                  <a:pt x="1170" y="373"/>
                </a:lnTo>
                <a:lnTo>
                  <a:pt x="1176" y="375"/>
                </a:lnTo>
                <a:lnTo>
                  <a:pt x="1204" y="425"/>
                </a:lnTo>
                <a:lnTo>
                  <a:pt x="1277" y="404"/>
                </a:lnTo>
                <a:lnTo>
                  <a:pt x="1277" y="404"/>
                </a:lnTo>
                <a:lnTo>
                  <a:pt x="1271" y="478"/>
                </a:lnTo>
                <a:lnTo>
                  <a:pt x="1271" y="478"/>
                </a:lnTo>
                <a:lnTo>
                  <a:pt x="1269" y="489"/>
                </a:lnTo>
                <a:lnTo>
                  <a:pt x="1269" y="494"/>
                </a:lnTo>
                <a:lnTo>
                  <a:pt x="1270" y="496"/>
                </a:lnTo>
                <a:lnTo>
                  <a:pt x="1271" y="498"/>
                </a:lnTo>
                <a:lnTo>
                  <a:pt x="1273" y="500"/>
                </a:lnTo>
                <a:lnTo>
                  <a:pt x="1278" y="503"/>
                </a:lnTo>
                <a:lnTo>
                  <a:pt x="1283" y="503"/>
                </a:lnTo>
                <a:lnTo>
                  <a:pt x="1288" y="502"/>
                </a:lnTo>
                <a:lnTo>
                  <a:pt x="1298" y="500"/>
                </a:lnTo>
                <a:lnTo>
                  <a:pt x="1298" y="500"/>
                </a:lnTo>
                <a:lnTo>
                  <a:pt x="1295" y="532"/>
                </a:lnTo>
                <a:lnTo>
                  <a:pt x="1294" y="558"/>
                </a:lnTo>
                <a:lnTo>
                  <a:pt x="1294" y="570"/>
                </a:lnTo>
                <a:lnTo>
                  <a:pt x="1295" y="579"/>
                </a:lnTo>
                <a:lnTo>
                  <a:pt x="1295" y="579"/>
                </a:lnTo>
                <a:lnTo>
                  <a:pt x="1296" y="587"/>
                </a:lnTo>
                <a:lnTo>
                  <a:pt x="1296" y="597"/>
                </a:lnTo>
                <a:lnTo>
                  <a:pt x="1295" y="618"/>
                </a:lnTo>
                <a:lnTo>
                  <a:pt x="1294" y="637"/>
                </a:lnTo>
                <a:lnTo>
                  <a:pt x="1293" y="651"/>
                </a:lnTo>
                <a:lnTo>
                  <a:pt x="1293" y="651"/>
                </a:lnTo>
                <a:lnTo>
                  <a:pt x="1292" y="659"/>
                </a:lnTo>
                <a:lnTo>
                  <a:pt x="1291" y="666"/>
                </a:lnTo>
                <a:lnTo>
                  <a:pt x="1289" y="672"/>
                </a:lnTo>
                <a:lnTo>
                  <a:pt x="1291" y="675"/>
                </a:lnTo>
                <a:lnTo>
                  <a:pt x="1292" y="678"/>
                </a:lnTo>
                <a:lnTo>
                  <a:pt x="1292" y="678"/>
                </a:lnTo>
                <a:lnTo>
                  <a:pt x="1294" y="707"/>
                </a:lnTo>
                <a:lnTo>
                  <a:pt x="1294" y="722"/>
                </a:lnTo>
                <a:lnTo>
                  <a:pt x="1293" y="732"/>
                </a:lnTo>
                <a:lnTo>
                  <a:pt x="1293" y="732"/>
                </a:lnTo>
                <a:lnTo>
                  <a:pt x="1287" y="746"/>
                </a:lnTo>
                <a:lnTo>
                  <a:pt x="1285" y="752"/>
                </a:lnTo>
                <a:lnTo>
                  <a:pt x="1285" y="754"/>
                </a:lnTo>
                <a:lnTo>
                  <a:pt x="1286" y="755"/>
                </a:lnTo>
                <a:lnTo>
                  <a:pt x="1286" y="755"/>
                </a:lnTo>
                <a:lnTo>
                  <a:pt x="1292" y="761"/>
                </a:lnTo>
                <a:lnTo>
                  <a:pt x="1294" y="763"/>
                </a:lnTo>
                <a:lnTo>
                  <a:pt x="1295" y="766"/>
                </a:lnTo>
                <a:lnTo>
                  <a:pt x="1295" y="766"/>
                </a:lnTo>
                <a:lnTo>
                  <a:pt x="1294" y="770"/>
                </a:lnTo>
                <a:lnTo>
                  <a:pt x="1293" y="774"/>
                </a:lnTo>
                <a:lnTo>
                  <a:pt x="1291" y="779"/>
                </a:lnTo>
                <a:lnTo>
                  <a:pt x="1277" y="797"/>
                </a:lnTo>
                <a:lnTo>
                  <a:pt x="1276" y="798"/>
                </a:lnTo>
                <a:lnTo>
                  <a:pt x="1090" y="798"/>
                </a:lnTo>
                <a:lnTo>
                  <a:pt x="1090" y="743"/>
                </a:lnTo>
                <a:lnTo>
                  <a:pt x="1065" y="743"/>
                </a:lnTo>
                <a:lnTo>
                  <a:pt x="1065" y="730"/>
                </a:lnTo>
                <a:lnTo>
                  <a:pt x="1070" y="730"/>
                </a:lnTo>
                <a:lnTo>
                  <a:pt x="1070" y="725"/>
                </a:lnTo>
                <a:lnTo>
                  <a:pt x="1065" y="725"/>
                </a:lnTo>
                <a:lnTo>
                  <a:pt x="1065" y="721"/>
                </a:lnTo>
                <a:lnTo>
                  <a:pt x="1070" y="721"/>
                </a:lnTo>
                <a:lnTo>
                  <a:pt x="1070" y="716"/>
                </a:lnTo>
                <a:lnTo>
                  <a:pt x="1065" y="716"/>
                </a:lnTo>
                <a:lnTo>
                  <a:pt x="1065" y="677"/>
                </a:lnTo>
                <a:lnTo>
                  <a:pt x="1070" y="677"/>
                </a:lnTo>
                <a:lnTo>
                  <a:pt x="1070" y="672"/>
                </a:lnTo>
                <a:lnTo>
                  <a:pt x="1065" y="672"/>
                </a:lnTo>
                <a:lnTo>
                  <a:pt x="1065" y="667"/>
                </a:lnTo>
                <a:lnTo>
                  <a:pt x="1070" y="667"/>
                </a:lnTo>
                <a:lnTo>
                  <a:pt x="1070" y="663"/>
                </a:lnTo>
                <a:lnTo>
                  <a:pt x="1065" y="663"/>
                </a:lnTo>
                <a:lnTo>
                  <a:pt x="1065" y="623"/>
                </a:lnTo>
                <a:lnTo>
                  <a:pt x="1070" y="623"/>
                </a:lnTo>
                <a:lnTo>
                  <a:pt x="1070" y="619"/>
                </a:lnTo>
                <a:lnTo>
                  <a:pt x="1065" y="619"/>
                </a:lnTo>
                <a:lnTo>
                  <a:pt x="1065" y="614"/>
                </a:lnTo>
                <a:lnTo>
                  <a:pt x="1070" y="614"/>
                </a:lnTo>
                <a:lnTo>
                  <a:pt x="1070" y="609"/>
                </a:lnTo>
                <a:lnTo>
                  <a:pt x="1065" y="609"/>
                </a:lnTo>
                <a:lnTo>
                  <a:pt x="1065" y="570"/>
                </a:lnTo>
                <a:lnTo>
                  <a:pt x="1070" y="570"/>
                </a:lnTo>
                <a:lnTo>
                  <a:pt x="1070" y="565"/>
                </a:lnTo>
                <a:lnTo>
                  <a:pt x="1065" y="565"/>
                </a:lnTo>
                <a:lnTo>
                  <a:pt x="1065" y="561"/>
                </a:lnTo>
                <a:lnTo>
                  <a:pt x="1070" y="561"/>
                </a:lnTo>
                <a:lnTo>
                  <a:pt x="1070" y="556"/>
                </a:lnTo>
                <a:lnTo>
                  <a:pt x="1065" y="556"/>
                </a:lnTo>
                <a:lnTo>
                  <a:pt x="1065" y="517"/>
                </a:lnTo>
                <a:lnTo>
                  <a:pt x="1070" y="517"/>
                </a:lnTo>
                <a:lnTo>
                  <a:pt x="1070" y="512"/>
                </a:lnTo>
                <a:lnTo>
                  <a:pt x="1065" y="512"/>
                </a:lnTo>
                <a:lnTo>
                  <a:pt x="1065" y="507"/>
                </a:lnTo>
                <a:lnTo>
                  <a:pt x="1070" y="507"/>
                </a:lnTo>
                <a:lnTo>
                  <a:pt x="1070" y="503"/>
                </a:lnTo>
                <a:lnTo>
                  <a:pt x="1065" y="503"/>
                </a:lnTo>
                <a:lnTo>
                  <a:pt x="1065" y="463"/>
                </a:lnTo>
                <a:lnTo>
                  <a:pt x="1070" y="463"/>
                </a:lnTo>
                <a:lnTo>
                  <a:pt x="1070" y="459"/>
                </a:lnTo>
                <a:lnTo>
                  <a:pt x="1065" y="459"/>
                </a:lnTo>
                <a:lnTo>
                  <a:pt x="1065" y="454"/>
                </a:lnTo>
                <a:lnTo>
                  <a:pt x="1070" y="454"/>
                </a:lnTo>
                <a:lnTo>
                  <a:pt x="1070" y="450"/>
                </a:lnTo>
                <a:lnTo>
                  <a:pt x="1065" y="450"/>
                </a:lnTo>
                <a:lnTo>
                  <a:pt x="1065" y="410"/>
                </a:lnTo>
                <a:lnTo>
                  <a:pt x="1070" y="410"/>
                </a:lnTo>
                <a:lnTo>
                  <a:pt x="1070" y="405"/>
                </a:lnTo>
                <a:lnTo>
                  <a:pt x="1065" y="405"/>
                </a:lnTo>
                <a:lnTo>
                  <a:pt x="1065" y="401"/>
                </a:lnTo>
                <a:lnTo>
                  <a:pt x="1070" y="401"/>
                </a:lnTo>
                <a:lnTo>
                  <a:pt x="1070" y="396"/>
                </a:lnTo>
                <a:lnTo>
                  <a:pt x="1065" y="396"/>
                </a:lnTo>
                <a:lnTo>
                  <a:pt x="1065" y="357"/>
                </a:lnTo>
                <a:lnTo>
                  <a:pt x="1070" y="357"/>
                </a:lnTo>
                <a:lnTo>
                  <a:pt x="1070" y="352"/>
                </a:lnTo>
                <a:lnTo>
                  <a:pt x="1065" y="352"/>
                </a:lnTo>
                <a:lnTo>
                  <a:pt x="1065" y="348"/>
                </a:lnTo>
                <a:lnTo>
                  <a:pt x="1070" y="348"/>
                </a:lnTo>
                <a:lnTo>
                  <a:pt x="1070" y="344"/>
                </a:lnTo>
                <a:lnTo>
                  <a:pt x="1065" y="344"/>
                </a:lnTo>
                <a:lnTo>
                  <a:pt x="1065" y="320"/>
                </a:lnTo>
                <a:lnTo>
                  <a:pt x="1058" y="320"/>
                </a:lnTo>
                <a:lnTo>
                  <a:pt x="1058" y="344"/>
                </a:lnTo>
                <a:lnTo>
                  <a:pt x="1024" y="344"/>
                </a:lnTo>
                <a:lnTo>
                  <a:pt x="1024" y="320"/>
                </a:lnTo>
                <a:lnTo>
                  <a:pt x="1017" y="320"/>
                </a:lnTo>
                <a:lnTo>
                  <a:pt x="1017" y="344"/>
                </a:lnTo>
                <a:lnTo>
                  <a:pt x="1009" y="344"/>
                </a:lnTo>
                <a:lnTo>
                  <a:pt x="1009" y="348"/>
                </a:lnTo>
                <a:lnTo>
                  <a:pt x="1017" y="348"/>
                </a:lnTo>
                <a:lnTo>
                  <a:pt x="1017" y="352"/>
                </a:lnTo>
                <a:lnTo>
                  <a:pt x="1009" y="352"/>
                </a:lnTo>
                <a:lnTo>
                  <a:pt x="1009" y="357"/>
                </a:lnTo>
                <a:lnTo>
                  <a:pt x="1017" y="357"/>
                </a:lnTo>
                <a:lnTo>
                  <a:pt x="1017" y="396"/>
                </a:lnTo>
                <a:lnTo>
                  <a:pt x="1009" y="396"/>
                </a:lnTo>
                <a:lnTo>
                  <a:pt x="1009" y="401"/>
                </a:lnTo>
                <a:lnTo>
                  <a:pt x="1017" y="401"/>
                </a:lnTo>
                <a:lnTo>
                  <a:pt x="1017" y="405"/>
                </a:lnTo>
                <a:lnTo>
                  <a:pt x="1009" y="405"/>
                </a:lnTo>
                <a:lnTo>
                  <a:pt x="1009" y="410"/>
                </a:lnTo>
                <a:lnTo>
                  <a:pt x="1017" y="410"/>
                </a:lnTo>
                <a:lnTo>
                  <a:pt x="1017" y="450"/>
                </a:lnTo>
                <a:lnTo>
                  <a:pt x="1009" y="450"/>
                </a:lnTo>
                <a:lnTo>
                  <a:pt x="1009" y="454"/>
                </a:lnTo>
                <a:lnTo>
                  <a:pt x="1017" y="454"/>
                </a:lnTo>
                <a:lnTo>
                  <a:pt x="1017" y="459"/>
                </a:lnTo>
                <a:lnTo>
                  <a:pt x="1009" y="459"/>
                </a:lnTo>
                <a:lnTo>
                  <a:pt x="1009" y="463"/>
                </a:lnTo>
                <a:lnTo>
                  <a:pt x="1017" y="463"/>
                </a:lnTo>
                <a:lnTo>
                  <a:pt x="1017" y="503"/>
                </a:lnTo>
                <a:lnTo>
                  <a:pt x="1009" y="503"/>
                </a:lnTo>
                <a:lnTo>
                  <a:pt x="1009" y="507"/>
                </a:lnTo>
                <a:lnTo>
                  <a:pt x="1017" y="507"/>
                </a:lnTo>
                <a:lnTo>
                  <a:pt x="1017" y="512"/>
                </a:lnTo>
                <a:lnTo>
                  <a:pt x="1009" y="512"/>
                </a:lnTo>
                <a:lnTo>
                  <a:pt x="1009" y="517"/>
                </a:lnTo>
                <a:lnTo>
                  <a:pt x="1017" y="517"/>
                </a:lnTo>
                <a:lnTo>
                  <a:pt x="1017" y="556"/>
                </a:lnTo>
                <a:lnTo>
                  <a:pt x="1009" y="556"/>
                </a:lnTo>
                <a:lnTo>
                  <a:pt x="1009" y="561"/>
                </a:lnTo>
                <a:lnTo>
                  <a:pt x="1017" y="561"/>
                </a:lnTo>
                <a:lnTo>
                  <a:pt x="1017" y="565"/>
                </a:lnTo>
                <a:lnTo>
                  <a:pt x="1009" y="565"/>
                </a:lnTo>
                <a:lnTo>
                  <a:pt x="1009" y="570"/>
                </a:lnTo>
                <a:lnTo>
                  <a:pt x="1017" y="570"/>
                </a:lnTo>
                <a:lnTo>
                  <a:pt x="1017" y="609"/>
                </a:lnTo>
                <a:lnTo>
                  <a:pt x="1009" y="609"/>
                </a:lnTo>
                <a:lnTo>
                  <a:pt x="1009" y="614"/>
                </a:lnTo>
                <a:lnTo>
                  <a:pt x="1017" y="614"/>
                </a:lnTo>
                <a:lnTo>
                  <a:pt x="1017" y="619"/>
                </a:lnTo>
                <a:lnTo>
                  <a:pt x="1009" y="619"/>
                </a:lnTo>
                <a:lnTo>
                  <a:pt x="1009" y="623"/>
                </a:lnTo>
                <a:lnTo>
                  <a:pt x="1017" y="623"/>
                </a:lnTo>
                <a:lnTo>
                  <a:pt x="1017" y="663"/>
                </a:lnTo>
                <a:lnTo>
                  <a:pt x="1009" y="663"/>
                </a:lnTo>
                <a:lnTo>
                  <a:pt x="1009" y="667"/>
                </a:lnTo>
                <a:lnTo>
                  <a:pt x="1017" y="667"/>
                </a:lnTo>
                <a:lnTo>
                  <a:pt x="1017" y="672"/>
                </a:lnTo>
                <a:lnTo>
                  <a:pt x="1009" y="672"/>
                </a:lnTo>
                <a:lnTo>
                  <a:pt x="1009" y="677"/>
                </a:lnTo>
                <a:lnTo>
                  <a:pt x="1017" y="677"/>
                </a:lnTo>
                <a:lnTo>
                  <a:pt x="1017" y="716"/>
                </a:lnTo>
                <a:lnTo>
                  <a:pt x="1009" y="716"/>
                </a:lnTo>
                <a:lnTo>
                  <a:pt x="1009" y="721"/>
                </a:lnTo>
                <a:lnTo>
                  <a:pt x="1017" y="721"/>
                </a:lnTo>
                <a:lnTo>
                  <a:pt x="1017" y="725"/>
                </a:lnTo>
                <a:lnTo>
                  <a:pt x="1009" y="725"/>
                </a:lnTo>
                <a:lnTo>
                  <a:pt x="1009" y="730"/>
                </a:lnTo>
                <a:lnTo>
                  <a:pt x="1017" y="730"/>
                </a:lnTo>
                <a:lnTo>
                  <a:pt x="1017" y="743"/>
                </a:lnTo>
                <a:lnTo>
                  <a:pt x="986" y="743"/>
                </a:lnTo>
                <a:lnTo>
                  <a:pt x="986" y="798"/>
                </a:lnTo>
                <a:lnTo>
                  <a:pt x="863" y="798"/>
                </a:lnTo>
                <a:lnTo>
                  <a:pt x="863" y="743"/>
                </a:lnTo>
                <a:lnTo>
                  <a:pt x="842" y="743"/>
                </a:lnTo>
                <a:lnTo>
                  <a:pt x="842" y="731"/>
                </a:lnTo>
                <a:lnTo>
                  <a:pt x="848" y="731"/>
                </a:lnTo>
                <a:lnTo>
                  <a:pt x="848" y="726"/>
                </a:lnTo>
                <a:lnTo>
                  <a:pt x="842" y="726"/>
                </a:lnTo>
                <a:lnTo>
                  <a:pt x="842" y="722"/>
                </a:lnTo>
                <a:lnTo>
                  <a:pt x="848" y="722"/>
                </a:lnTo>
                <a:lnTo>
                  <a:pt x="848" y="717"/>
                </a:lnTo>
                <a:lnTo>
                  <a:pt x="842" y="717"/>
                </a:lnTo>
                <a:lnTo>
                  <a:pt x="842" y="678"/>
                </a:lnTo>
                <a:lnTo>
                  <a:pt x="848" y="678"/>
                </a:lnTo>
                <a:lnTo>
                  <a:pt x="848" y="673"/>
                </a:lnTo>
                <a:lnTo>
                  <a:pt x="842" y="673"/>
                </a:lnTo>
                <a:lnTo>
                  <a:pt x="842" y="668"/>
                </a:lnTo>
                <a:lnTo>
                  <a:pt x="848" y="668"/>
                </a:lnTo>
                <a:lnTo>
                  <a:pt x="848" y="664"/>
                </a:lnTo>
                <a:lnTo>
                  <a:pt x="842" y="664"/>
                </a:lnTo>
                <a:lnTo>
                  <a:pt x="842" y="624"/>
                </a:lnTo>
                <a:lnTo>
                  <a:pt x="848" y="624"/>
                </a:lnTo>
                <a:lnTo>
                  <a:pt x="848" y="620"/>
                </a:lnTo>
                <a:lnTo>
                  <a:pt x="842" y="620"/>
                </a:lnTo>
                <a:lnTo>
                  <a:pt x="842" y="615"/>
                </a:lnTo>
                <a:lnTo>
                  <a:pt x="848" y="615"/>
                </a:lnTo>
                <a:lnTo>
                  <a:pt x="848" y="611"/>
                </a:lnTo>
                <a:lnTo>
                  <a:pt x="842" y="611"/>
                </a:lnTo>
                <a:lnTo>
                  <a:pt x="842" y="571"/>
                </a:lnTo>
                <a:lnTo>
                  <a:pt x="848" y="571"/>
                </a:lnTo>
                <a:lnTo>
                  <a:pt x="848" y="567"/>
                </a:lnTo>
                <a:lnTo>
                  <a:pt x="842" y="567"/>
                </a:lnTo>
                <a:lnTo>
                  <a:pt x="842" y="562"/>
                </a:lnTo>
                <a:lnTo>
                  <a:pt x="848" y="562"/>
                </a:lnTo>
                <a:lnTo>
                  <a:pt x="848" y="557"/>
                </a:lnTo>
                <a:lnTo>
                  <a:pt x="842" y="557"/>
                </a:lnTo>
                <a:lnTo>
                  <a:pt x="842" y="518"/>
                </a:lnTo>
                <a:lnTo>
                  <a:pt x="848" y="518"/>
                </a:lnTo>
                <a:lnTo>
                  <a:pt x="848" y="513"/>
                </a:lnTo>
                <a:lnTo>
                  <a:pt x="842" y="513"/>
                </a:lnTo>
                <a:lnTo>
                  <a:pt x="842" y="509"/>
                </a:lnTo>
                <a:lnTo>
                  <a:pt x="848" y="509"/>
                </a:lnTo>
                <a:lnTo>
                  <a:pt x="848" y="504"/>
                </a:lnTo>
                <a:lnTo>
                  <a:pt x="842" y="504"/>
                </a:lnTo>
                <a:lnTo>
                  <a:pt x="842" y="481"/>
                </a:lnTo>
                <a:lnTo>
                  <a:pt x="835" y="481"/>
                </a:lnTo>
                <a:lnTo>
                  <a:pt x="835" y="504"/>
                </a:lnTo>
                <a:lnTo>
                  <a:pt x="802" y="504"/>
                </a:lnTo>
                <a:lnTo>
                  <a:pt x="802" y="481"/>
                </a:lnTo>
                <a:lnTo>
                  <a:pt x="796" y="481"/>
                </a:lnTo>
                <a:lnTo>
                  <a:pt x="796" y="504"/>
                </a:lnTo>
                <a:lnTo>
                  <a:pt x="787" y="504"/>
                </a:lnTo>
                <a:lnTo>
                  <a:pt x="787" y="509"/>
                </a:lnTo>
                <a:lnTo>
                  <a:pt x="796" y="509"/>
                </a:lnTo>
                <a:lnTo>
                  <a:pt x="796" y="513"/>
                </a:lnTo>
                <a:lnTo>
                  <a:pt x="787" y="513"/>
                </a:lnTo>
                <a:lnTo>
                  <a:pt x="787" y="518"/>
                </a:lnTo>
                <a:lnTo>
                  <a:pt x="796" y="518"/>
                </a:lnTo>
                <a:lnTo>
                  <a:pt x="796" y="557"/>
                </a:lnTo>
                <a:lnTo>
                  <a:pt x="787" y="557"/>
                </a:lnTo>
                <a:lnTo>
                  <a:pt x="787" y="562"/>
                </a:lnTo>
                <a:lnTo>
                  <a:pt x="796" y="562"/>
                </a:lnTo>
                <a:lnTo>
                  <a:pt x="796" y="567"/>
                </a:lnTo>
                <a:lnTo>
                  <a:pt x="787" y="567"/>
                </a:lnTo>
                <a:lnTo>
                  <a:pt x="787" y="571"/>
                </a:lnTo>
                <a:lnTo>
                  <a:pt x="796" y="571"/>
                </a:lnTo>
                <a:lnTo>
                  <a:pt x="796" y="611"/>
                </a:lnTo>
                <a:lnTo>
                  <a:pt x="787" y="611"/>
                </a:lnTo>
                <a:lnTo>
                  <a:pt x="787" y="615"/>
                </a:lnTo>
                <a:lnTo>
                  <a:pt x="796" y="615"/>
                </a:lnTo>
                <a:lnTo>
                  <a:pt x="796" y="620"/>
                </a:lnTo>
                <a:lnTo>
                  <a:pt x="787" y="620"/>
                </a:lnTo>
                <a:lnTo>
                  <a:pt x="787" y="624"/>
                </a:lnTo>
                <a:lnTo>
                  <a:pt x="796" y="624"/>
                </a:lnTo>
                <a:lnTo>
                  <a:pt x="796" y="664"/>
                </a:lnTo>
                <a:lnTo>
                  <a:pt x="787" y="664"/>
                </a:lnTo>
                <a:lnTo>
                  <a:pt x="787" y="668"/>
                </a:lnTo>
                <a:lnTo>
                  <a:pt x="796" y="668"/>
                </a:lnTo>
                <a:lnTo>
                  <a:pt x="796" y="673"/>
                </a:lnTo>
                <a:lnTo>
                  <a:pt x="787" y="673"/>
                </a:lnTo>
                <a:lnTo>
                  <a:pt x="787" y="678"/>
                </a:lnTo>
                <a:lnTo>
                  <a:pt x="796" y="678"/>
                </a:lnTo>
                <a:lnTo>
                  <a:pt x="796" y="717"/>
                </a:lnTo>
                <a:lnTo>
                  <a:pt x="787" y="717"/>
                </a:lnTo>
                <a:lnTo>
                  <a:pt x="787" y="722"/>
                </a:lnTo>
                <a:lnTo>
                  <a:pt x="796" y="722"/>
                </a:lnTo>
                <a:lnTo>
                  <a:pt x="796" y="726"/>
                </a:lnTo>
                <a:lnTo>
                  <a:pt x="787" y="726"/>
                </a:lnTo>
                <a:lnTo>
                  <a:pt x="787" y="731"/>
                </a:lnTo>
                <a:lnTo>
                  <a:pt x="796" y="731"/>
                </a:lnTo>
                <a:lnTo>
                  <a:pt x="796" y="743"/>
                </a:lnTo>
                <a:lnTo>
                  <a:pt x="758" y="743"/>
                </a:lnTo>
                <a:lnTo>
                  <a:pt x="758" y="798"/>
                </a:lnTo>
                <a:lnTo>
                  <a:pt x="577" y="798"/>
                </a:lnTo>
                <a:lnTo>
                  <a:pt x="577" y="798"/>
                </a:lnTo>
                <a:lnTo>
                  <a:pt x="542" y="839"/>
                </a:lnTo>
                <a:lnTo>
                  <a:pt x="517" y="870"/>
                </a:lnTo>
                <a:lnTo>
                  <a:pt x="498" y="894"/>
                </a:lnTo>
                <a:lnTo>
                  <a:pt x="483" y="916"/>
                </a:lnTo>
                <a:lnTo>
                  <a:pt x="469" y="938"/>
                </a:lnTo>
                <a:lnTo>
                  <a:pt x="454" y="965"/>
                </a:lnTo>
                <a:lnTo>
                  <a:pt x="410" y="1042"/>
                </a:lnTo>
                <a:lnTo>
                  <a:pt x="422" y="1042"/>
                </a:lnTo>
                <a:lnTo>
                  <a:pt x="422" y="1354"/>
                </a:lnTo>
                <a:lnTo>
                  <a:pt x="317" y="1354"/>
                </a:lnTo>
                <a:lnTo>
                  <a:pt x="317" y="1354"/>
                </a:lnTo>
                <a:lnTo>
                  <a:pt x="312" y="1373"/>
                </a:lnTo>
                <a:lnTo>
                  <a:pt x="306" y="1391"/>
                </a:lnTo>
                <a:lnTo>
                  <a:pt x="298" y="1428"/>
                </a:lnTo>
                <a:lnTo>
                  <a:pt x="293" y="1463"/>
                </a:lnTo>
                <a:lnTo>
                  <a:pt x="291" y="1497"/>
                </a:lnTo>
                <a:lnTo>
                  <a:pt x="290" y="1529"/>
                </a:lnTo>
                <a:lnTo>
                  <a:pt x="292" y="1561"/>
                </a:lnTo>
                <a:lnTo>
                  <a:pt x="294" y="1590"/>
                </a:lnTo>
                <a:lnTo>
                  <a:pt x="299" y="1617"/>
                </a:lnTo>
                <a:lnTo>
                  <a:pt x="305" y="1643"/>
                </a:lnTo>
                <a:lnTo>
                  <a:pt x="310" y="1666"/>
                </a:lnTo>
                <a:lnTo>
                  <a:pt x="316" y="1687"/>
                </a:lnTo>
                <a:lnTo>
                  <a:pt x="323" y="1705"/>
                </a:lnTo>
                <a:lnTo>
                  <a:pt x="335" y="1734"/>
                </a:lnTo>
                <a:lnTo>
                  <a:pt x="343" y="1753"/>
                </a:lnTo>
                <a:lnTo>
                  <a:pt x="343" y="1753"/>
                </a:lnTo>
                <a:lnTo>
                  <a:pt x="348" y="1761"/>
                </a:lnTo>
                <a:lnTo>
                  <a:pt x="350" y="1770"/>
                </a:lnTo>
                <a:lnTo>
                  <a:pt x="352" y="1778"/>
                </a:lnTo>
                <a:lnTo>
                  <a:pt x="353" y="1788"/>
                </a:lnTo>
                <a:lnTo>
                  <a:pt x="355" y="1798"/>
                </a:lnTo>
                <a:lnTo>
                  <a:pt x="355" y="1807"/>
                </a:lnTo>
                <a:lnTo>
                  <a:pt x="353" y="1818"/>
                </a:lnTo>
                <a:lnTo>
                  <a:pt x="351" y="1828"/>
                </a:lnTo>
                <a:lnTo>
                  <a:pt x="345" y="1849"/>
                </a:lnTo>
                <a:lnTo>
                  <a:pt x="337" y="1871"/>
                </a:lnTo>
                <a:lnTo>
                  <a:pt x="327" y="1894"/>
                </a:lnTo>
                <a:lnTo>
                  <a:pt x="314" y="1917"/>
                </a:lnTo>
                <a:lnTo>
                  <a:pt x="300" y="1941"/>
                </a:lnTo>
                <a:lnTo>
                  <a:pt x="284" y="1965"/>
                </a:lnTo>
                <a:lnTo>
                  <a:pt x="266" y="1989"/>
                </a:lnTo>
                <a:lnTo>
                  <a:pt x="248" y="2015"/>
                </a:lnTo>
                <a:lnTo>
                  <a:pt x="210" y="2065"/>
                </a:lnTo>
                <a:lnTo>
                  <a:pt x="168" y="2114"/>
                </a:lnTo>
                <a:lnTo>
                  <a:pt x="129" y="2163"/>
                </a:lnTo>
                <a:lnTo>
                  <a:pt x="90" y="2210"/>
                </a:lnTo>
                <a:lnTo>
                  <a:pt x="73" y="2234"/>
                </a:lnTo>
                <a:lnTo>
                  <a:pt x="57" y="2256"/>
                </a:lnTo>
                <a:lnTo>
                  <a:pt x="42" y="2278"/>
                </a:lnTo>
                <a:lnTo>
                  <a:pt x="29" y="2299"/>
                </a:lnTo>
                <a:lnTo>
                  <a:pt x="19" y="2318"/>
                </a:lnTo>
                <a:lnTo>
                  <a:pt x="9" y="2338"/>
                </a:lnTo>
                <a:lnTo>
                  <a:pt x="3" y="2355"/>
                </a:lnTo>
                <a:lnTo>
                  <a:pt x="0" y="2373"/>
                </a:lnTo>
                <a:lnTo>
                  <a:pt x="0" y="2381"/>
                </a:lnTo>
                <a:lnTo>
                  <a:pt x="0" y="2388"/>
                </a:lnTo>
                <a:lnTo>
                  <a:pt x="1" y="2396"/>
                </a:lnTo>
                <a:lnTo>
                  <a:pt x="2" y="2403"/>
                </a:lnTo>
                <a:lnTo>
                  <a:pt x="6" y="2409"/>
                </a:lnTo>
                <a:lnTo>
                  <a:pt x="9" y="2416"/>
                </a:lnTo>
                <a:lnTo>
                  <a:pt x="14" y="2421"/>
                </a:lnTo>
                <a:lnTo>
                  <a:pt x="19" y="2427"/>
                </a:lnTo>
                <a:lnTo>
                  <a:pt x="19" y="2427"/>
                </a:lnTo>
                <a:lnTo>
                  <a:pt x="50" y="2454"/>
                </a:lnTo>
                <a:lnTo>
                  <a:pt x="78" y="2475"/>
                </a:lnTo>
                <a:lnTo>
                  <a:pt x="102" y="2492"/>
                </a:lnTo>
                <a:lnTo>
                  <a:pt x="127" y="2506"/>
                </a:lnTo>
                <a:lnTo>
                  <a:pt x="155" y="2520"/>
                </a:lnTo>
                <a:lnTo>
                  <a:pt x="189" y="2535"/>
                </a:lnTo>
                <a:lnTo>
                  <a:pt x="282" y="2575"/>
                </a:lnTo>
                <a:lnTo>
                  <a:pt x="282" y="2575"/>
                </a:lnTo>
                <a:lnTo>
                  <a:pt x="277" y="2581"/>
                </a:lnTo>
                <a:lnTo>
                  <a:pt x="264" y="2599"/>
                </a:lnTo>
                <a:lnTo>
                  <a:pt x="256" y="2610"/>
                </a:lnTo>
                <a:lnTo>
                  <a:pt x="249" y="2623"/>
                </a:lnTo>
                <a:lnTo>
                  <a:pt x="242" y="2638"/>
                </a:lnTo>
                <a:lnTo>
                  <a:pt x="238" y="2654"/>
                </a:lnTo>
                <a:lnTo>
                  <a:pt x="235" y="2672"/>
                </a:lnTo>
                <a:lnTo>
                  <a:pt x="234" y="2680"/>
                </a:lnTo>
                <a:lnTo>
                  <a:pt x="235" y="2689"/>
                </a:lnTo>
                <a:lnTo>
                  <a:pt x="236" y="2698"/>
                </a:lnTo>
                <a:lnTo>
                  <a:pt x="238" y="2708"/>
                </a:lnTo>
                <a:lnTo>
                  <a:pt x="241" y="2717"/>
                </a:lnTo>
                <a:lnTo>
                  <a:pt x="246" y="2725"/>
                </a:lnTo>
                <a:lnTo>
                  <a:pt x="250" y="2734"/>
                </a:lnTo>
                <a:lnTo>
                  <a:pt x="257" y="2743"/>
                </a:lnTo>
                <a:lnTo>
                  <a:pt x="265" y="2752"/>
                </a:lnTo>
                <a:lnTo>
                  <a:pt x="275" y="2761"/>
                </a:lnTo>
                <a:lnTo>
                  <a:pt x="285" y="2769"/>
                </a:lnTo>
                <a:lnTo>
                  <a:pt x="298" y="2777"/>
                </a:lnTo>
                <a:lnTo>
                  <a:pt x="312" y="2785"/>
                </a:lnTo>
                <a:lnTo>
                  <a:pt x="328" y="2792"/>
                </a:lnTo>
                <a:lnTo>
                  <a:pt x="328" y="2792"/>
                </a:lnTo>
                <a:lnTo>
                  <a:pt x="320" y="2796"/>
                </a:lnTo>
                <a:lnTo>
                  <a:pt x="312" y="2800"/>
                </a:lnTo>
                <a:lnTo>
                  <a:pt x="299" y="2808"/>
                </a:lnTo>
                <a:lnTo>
                  <a:pt x="288" y="2819"/>
                </a:lnTo>
                <a:lnTo>
                  <a:pt x="282" y="2830"/>
                </a:lnTo>
                <a:lnTo>
                  <a:pt x="276" y="2843"/>
                </a:lnTo>
                <a:lnTo>
                  <a:pt x="272" y="2856"/>
                </a:lnTo>
                <a:lnTo>
                  <a:pt x="271" y="2869"/>
                </a:lnTo>
                <a:lnTo>
                  <a:pt x="271" y="2882"/>
                </a:lnTo>
                <a:lnTo>
                  <a:pt x="273" y="2895"/>
                </a:lnTo>
                <a:lnTo>
                  <a:pt x="277" y="2909"/>
                </a:lnTo>
                <a:lnTo>
                  <a:pt x="280" y="2922"/>
                </a:lnTo>
                <a:lnTo>
                  <a:pt x="286" y="2933"/>
                </a:lnTo>
                <a:lnTo>
                  <a:pt x="292" y="2944"/>
                </a:lnTo>
                <a:lnTo>
                  <a:pt x="298" y="2954"/>
                </a:lnTo>
                <a:lnTo>
                  <a:pt x="305" y="2962"/>
                </a:lnTo>
                <a:lnTo>
                  <a:pt x="312" y="2969"/>
                </a:lnTo>
                <a:lnTo>
                  <a:pt x="312" y="2969"/>
                </a:lnTo>
                <a:lnTo>
                  <a:pt x="317" y="2974"/>
                </a:lnTo>
                <a:lnTo>
                  <a:pt x="322" y="2980"/>
                </a:lnTo>
                <a:lnTo>
                  <a:pt x="326" y="2987"/>
                </a:lnTo>
                <a:lnTo>
                  <a:pt x="329" y="2994"/>
                </a:lnTo>
                <a:lnTo>
                  <a:pt x="334" y="3009"/>
                </a:lnTo>
                <a:lnTo>
                  <a:pt x="337" y="3026"/>
                </a:lnTo>
                <a:lnTo>
                  <a:pt x="339" y="3046"/>
                </a:lnTo>
                <a:lnTo>
                  <a:pt x="339" y="3066"/>
                </a:lnTo>
                <a:lnTo>
                  <a:pt x="338" y="3088"/>
                </a:lnTo>
                <a:lnTo>
                  <a:pt x="336" y="3108"/>
                </a:lnTo>
                <a:lnTo>
                  <a:pt x="331" y="3154"/>
                </a:lnTo>
                <a:lnTo>
                  <a:pt x="324" y="3195"/>
                </a:lnTo>
                <a:lnTo>
                  <a:pt x="320" y="3233"/>
                </a:lnTo>
                <a:lnTo>
                  <a:pt x="317" y="3250"/>
                </a:lnTo>
                <a:lnTo>
                  <a:pt x="317" y="3265"/>
                </a:lnTo>
                <a:lnTo>
                  <a:pt x="317" y="3265"/>
                </a:lnTo>
                <a:lnTo>
                  <a:pt x="317" y="3290"/>
                </a:lnTo>
                <a:lnTo>
                  <a:pt x="321" y="3315"/>
                </a:lnTo>
                <a:lnTo>
                  <a:pt x="324" y="3337"/>
                </a:lnTo>
                <a:lnTo>
                  <a:pt x="330" y="3356"/>
                </a:lnTo>
                <a:lnTo>
                  <a:pt x="337" y="3375"/>
                </a:lnTo>
                <a:lnTo>
                  <a:pt x="346" y="3391"/>
                </a:lnTo>
                <a:lnTo>
                  <a:pt x="357" y="3406"/>
                </a:lnTo>
                <a:lnTo>
                  <a:pt x="368" y="3420"/>
                </a:lnTo>
                <a:lnTo>
                  <a:pt x="381" y="3432"/>
                </a:lnTo>
                <a:lnTo>
                  <a:pt x="396" y="3442"/>
                </a:lnTo>
                <a:lnTo>
                  <a:pt x="412" y="3450"/>
                </a:lnTo>
                <a:lnTo>
                  <a:pt x="431" y="3458"/>
                </a:lnTo>
                <a:lnTo>
                  <a:pt x="451" y="3464"/>
                </a:lnTo>
                <a:lnTo>
                  <a:pt x="470" y="3470"/>
                </a:lnTo>
                <a:lnTo>
                  <a:pt x="494" y="3474"/>
                </a:lnTo>
                <a:lnTo>
                  <a:pt x="517" y="3478"/>
                </a:lnTo>
                <a:lnTo>
                  <a:pt x="541" y="3480"/>
                </a:lnTo>
                <a:lnTo>
                  <a:pt x="568" y="3483"/>
                </a:lnTo>
                <a:lnTo>
                  <a:pt x="624" y="3484"/>
                </a:lnTo>
                <a:lnTo>
                  <a:pt x="686" y="3484"/>
                </a:lnTo>
                <a:lnTo>
                  <a:pt x="753" y="3483"/>
                </a:lnTo>
                <a:lnTo>
                  <a:pt x="903" y="3478"/>
                </a:lnTo>
                <a:lnTo>
                  <a:pt x="985" y="3477"/>
                </a:lnTo>
                <a:lnTo>
                  <a:pt x="1070" y="3478"/>
                </a:lnTo>
                <a:lnTo>
                  <a:pt x="1070" y="3478"/>
                </a:lnTo>
                <a:lnTo>
                  <a:pt x="1084" y="3478"/>
                </a:lnTo>
                <a:lnTo>
                  <a:pt x="1097" y="3479"/>
                </a:lnTo>
                <a:lnTo>
                  <a:pt x="1108" y="3481"/>
                </a:lnTo>
                <a:lnTo>
                  <a:pt x="1118" y="3484"/>
                </a:lnTo>
                <a:lnTo>
                  <a:pt x="1126" y="3486"/>
                </a:lnTo>
                <a:lnTo>
                  <a:pt x="1134" y="3491"/>
                </a:lnTo>
                <a:lnTo>
                  <a:pt x="1141" y="3494"/>
                </a:lnTo>
                <a:lnTo>
                  <a:pt x="1148" y="3499"/>
                </a:lnTo>
                <a:lnTo>
                  <a:pt x="1154" y="3505"/>
                </a:lnTo>
                <a:lnTo>
                  <a:pt x="1159" y="3510"/>
                </a:lnTo>
                <a:lnTo>
                  <a:pt x="1168" y="3523"/>
                </a:lnTo>
                <a:lnTo>
                  <a:pt x="1176" y="3537"/>
                </a:lnTo>
                <a:lnTo>
                  <a:pt x="1185" y="3553"/>
                </a:lnTo>
                <a:lnTo>
                  <a:pt x="1185" y="3553"/>
                </a:lnTo>
                <a:lnTo>
                  <a:pt x="1186" y="3558"/>
                </a:lnTo>
                <a:lnTo>
                  <a:pt x="1186" y="3564"/>
                </a:lnTo>
                <a:lnTo>
                  <a:pt x="1186" y="3569"/>
                </a:lnTo>
                <a:lnTo>
                  <a:pt x="1185" y="3575"/>
                </a:lnTo>
                <a:lnTo>
                  <a:pt x="1179" y="3589"/>
                </a:lnTo>
                <a:lnTo>
                  <a:pt x="1170" y="3604"/>
                </a:lnTo>
                <a:lnTo>
                  <a:pt x="1160" y="3620"/>
                </a:lnTo>
                <a:lnTo>
                  <a:pt x="1146" y="3638"/>
                </a:lnTo>
                <a:lnTo>
                  <a:pt x="1130" y="3656"/>
                </a:lnTo>
                <a:lnTo>
                  <a:pt x="1112" y="3674"/>
                </a:lnTo>
                <a:lnTo>
                  <a:pt x="1095" y="3692"/>
                </a:lnTo>
                <a:lnTo>
                  <a:pt x="1075" y="3710"/>
                </a:lnTo>
                <a:lnTo>
                  <a:pt x="1037" y="3742"/>
                </a:lnTo>
                <a:lnTo>
                  <a:pt x="1020" y="3757"/>
                </a:lnTo>
                <a:lnTo>
                  <a:pt x="1002" y="3770"/>
                </a:lnTo>
                <a:lnTo>
                  <a:pt x="986" y="3780"/>
                </a:lnTo>
                <a:lnTo>
                  <a:pt x="972" y="3788"/>
                </a:lnTo>
                <a:lnTo>
                  <a:pt x="972" y="3788"/>
                </a:lnTo>
                <a:lnTo>
                  <a:pt x="966" y="3793"/>
                </a:lnTo>
                <a:lnTo>
                  <a:pt x="960" y="3798"/>
                </a:lnTo>
                <a:lnTo>
                  <a:pt x="949" y="3808"/>
                </a:lnTo>
                <a:lnTo>
                  <a:pt x="940" y="3821"/>
                </a:lnTo>
                <a:lnTo>
                  <a:pt x="931" y="3836"/>
                </a:lnTo>
                <a:lnTo>
                  <a:pt x="923" y="3852"/>
                </a:lnTo>
                <a:lnTo>
                  <a:pt x="916" y="3871"/>
                </a:lnTo>
                <a:lnTo>
                  <a:pt x="911" y="3889"/>
                </a:lnTo>
                <a:lnTo>
                  <a:pt x="906" y="3908"/>
                </a:lnTo>
                <a:lnTo>
                  <a:pt x="898" y="3947"/>
                </a:lnTo>
                <a:lnTo>
                  <a:pt x="891" y="3985"/>
                </a:lnTo>
                <a:lnTo>
                  <a:pt x="885" y="4020"/>
                </a:lnTo>
                <a:lnTo>
                  <a:pt x="879" y="4049"/>
                </a:lnTo>
                <a:lnTo>
                  <a:pt x="879" y="4049"/>
                </a:lnTo>
                <a:lnTo>
                  <a:pt x="872" y="4083"/>
                </a:lnTo>
                <a:lnTo>
                  <a:pt x="865" y="4114"/>
                </a:lnTo>
                <a:lnTo>
                  <a:pt x="856" y="4144"/>
                </a:lnTo>
                <a:lnTo>
                  <a:pt x="850" y="4159"/>
                </a:lnTo>
                <a:lnTo>
                  <a:pt x="843" y="4175"/>
                </a:lnTo>
                <a:lnTo>
                  <a:pt x="843" y="4175"/>
                </a:lnTo>
                <a:lnTo>
                  <a:pt x="827" y="4214"/>
                </a:lnTo>
                <a:lnTo>
                  <a:pt x="811" y="4254"/>
                </a:lnTo>
                <a:lnTo>
                  <a:pt x="795" y="4297"/>
                </a:lnTo>
                <a:lnTo>
                  <a:pt x="780" y="4340"/>
                </a:lnTo>
                <a:lnTo>
                  <a:pt x="751" y="4429"/>
                </a:lnTo>
                <a:lnTo>
                  <a:pt x="725" y="4514"/>
                </a:lnTo>
                <a:lnTo>
                  <a:pt x="703" y="4589"/>
                </a:lnTo>
                <a:lnTo>
                  <a:pt x="686" y="4650"/>
                </a:lnTo>
                <a:lnTo>
                  <a:pt x="672" y="4706"/>
                </a:lnTo>
                <a:lnTo>
                  <a:pt x="3247" y="4706"/>
                </a:lnTo>
                <a:lnTo>
                  <a:pt x="3247" y="4706"/>
                </a:lnTo>
                <a:lnTo>
                  <a:pt x="3238" y="4661"/>
                </a:lnTo>
                <a:lnTo>
                  <a:pt x="3225" y="4595"/>
                </a:lnTo>
                <a:lnTo>
                  <a:pt x="3149" y="4595"/>
                </a:lnTo>
                <a:close/>
                <a:moveTo>
                  <a:pt x="2011" y="590"/>
                </a:moveTo>
                <a:lnTo>
                  <a:pt x="2005" y="621"/>
                </a:lnTo>
                <a:lnTo>
                  <a:pt x="2005" y="621"/>
                </a:lnTo>
                <a:lnTo>
                  <a:pt x="2004" y="624"/>
                </a:lnTo>
                <a:lnTo>
                  <a:pt x="2004" y="624"/>
                </a:lnTo>
                <a:lnTo>
                  <a:pt x="2004" y="633"/>
                </a:lnTo>
                <a:lnTo>
                  <a:pt x="1960" y="656"/>
                </a:lnTo>
                <a:lnTo>
                  <a:pt x="1960" y="656"/>
                </a:lnTo>
                <a:lnTo>
                  <a:pt x="1945" y="635"/>
                </a:lnTo>
                <a:lnTo>
                  <a:pt x="1945" y="635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9"/>
                </a:lnTo>
                <a:lnTo>
                  <a:pt x="1938" y="618"/>
                </a:lnTo>
                <a:lnTo>
                  <a:pt x="1938" y="618"/>
                </a:lnTo>
                <a:lnTo>
                  <a:pt x="1936" y="614"/>
                </a:lnTo>
                <a:lnTo>
                  <a:pt x="1936" y="614"/>
                </a:lnTo>
                <a:lnTo>
                  <a:pt x="1935" y="609"/>
                </a:lnTo>
                <a:lnTo>
                  <a:pt x="1932" y="606"/>
                </a:lnTo>
                <a:lnTo>
                  <a:pt x="1929" y="602"/>
                </a:lnTo>
                <a:lnTo>
                  <a:pt x="1926" y="597"/>
                </a:lnTo>
                <a:lnTo>
                  <a:pt x="1912" y="578"/>
                </a:lnTo>
                <a:lnTo>
                  <a:pt x="1912" y="578"/>
                </a:lnTo>
                <a:lnTo>
                  <a:pt x="1912" y="572"/>
                </a:lnTo>
                <a:lnTo>
                  <a:pt x="1912" y="572"/>
                </a:lnTo>
                <a:lnTo>
                  <a:pt x="1912" y="567"/>
                </a:lnTo>
                <a:lnTo>
                  <a:pt x="1909" y="562"/>
                </a:lnTo>
                <a:lnTo>
                  <a:pt x="1907" y="558"/>
                </a:lnTo>
                <a:lnTo>
                  <a:pt x="1899" y="549"/>
                </a:lnTo>
                <a:lnTo>
                  <a:pt x="1899" y="549"/>
                </a:lnTo>
                <a:lnTo>
                  <a:pt x="1901" y="547"/>
                </a:lnTo>
                <a:lnTo>
                  <a:pt x="1902" y="545"/>
                </a:lnTo>
                <a:lnTo>
                  <a:pt x="1903" y="541"/>
                </a:lnTo>
                <a:lnTo>
                  <a:pt x="1903" y="538"/>
                </a:lnTo>
                <a:lnTo>
                  <a:pt x="1903" y="538"/>
                </a:lnTo>
                <a:lnTo>
                  <a:pt x="1902" y="525"/>
                </a:lnTo>
                <a:lnTo>
                  <a:pt x="1902" y="525"/>
                </a:lnTo>
                <a:lnTo>
                  <a:pt x="1903" y="523"/>
                </a:lnTo>
                <a:lnTo>
                  <a:pt x="1906" y="519"/>
                </a:lnTo>
                <a:lnTo>
                  <a:pt x="1906" y="519"/>
                </a:lnTo>
                <a:lnTo>
                  <a:pt x="1909" y="516"/>
                </a:lnTo>
                <a:lnTo>
                  <a:pt x="1913" y="510"/>
                </a:lnTo>
                <a:lnTo>
                  <a:pt x="1913" y="510"/>
                </a:lnTo>
                <a:lnTo>
                  <a:pt x="1923" y="484"/>
                </a:lnTo>
                <a:lnTo>
                  <a:pt x="1923" y="484"/>
                </a:lnTo>
                <a:lnTo>
                  <a:pt x="1928" y="482"/>
                </a:lnTo>
                <a:lnTo>
                  <a:pt x="1931" y="480"/>
                </a:lnTo>
                <a:lnTo>
                  <a:pt x="1937" y="484"/>
                </a:lnTo>
                <a:lnTo>
                  <a:pt x="1937" y="484"/>
                </a:lnTo>
                <a:lnTo>
                  <a:pt x="1942" y="488"/>
                </a:lnTo>
                <a:lnTo>
                  <a:pt x="1942" y="488"/>
                </a:lnTo>
                <a:lnTo>
                  <a:pt x="1949" y="492"/>
                </a:lnTo>
                <a:lnTo>
                  <a:pt x="1949" y="492"/>
                </a:lnTo>
                <a:lnTo>
                  <a:pt x="1951" y="494"/>
                </a:lnTo>
                <a:lnTo>
                  <a:pt x="1952" y="495"/>
                </a:lnTo>
                <a:lnTo>
                  <a:pt x="1952" y="495"/>
                </a:lnTo>
                <a:lnTo>
                  <a:pt x="1957" y="494"/>
                </a:lnTo>
                <a:lnTo>
                  <a:pt x="1958" y="492"/>
                </a:lnTo>
                <a:lnTo>
                  <a:pt x="1958" y="492"/>
                </a:lnTo>
                <a:lnTo>
                  <a:pt x="1963" y="487"/>
                </a:lnTo>
                <a:lnTo>
                  <a:pt x="1970" y="477"/>
                </a:lnTo>
                <a:lnTo>
                  <a:pt x="1970" y="477"/>
                </a:lnTo>
                <a:lnTo>
                  <a:pt x="1973" y="474"/>
                </a:lnTo>
                <a:lnTo>
                  <a:pt x="1973" y="474"/>
                </a:lnTo>
                <a:lnTo>
                  <a:pt x="1975" y="473"/>
                </a:lnTo>
                <a:lnTo>
                  <a:pt x="1975" y="473"/>
                </a:lnTo>
                <a:lnTo>
                  <a:pt x="1975" y="473"/>
                </a:lnTo>
                <a:lnTo>
                  <a:pt x="1975" y="473"/>
                </a:lnTo>
                <a:lnTo>
                  <a:pt x="1981" y="468"/>
                </a:lnTo>
                <a:lnTo>
                  <a:pt x="1981" y="468"/>
                </a:lnTo>
                <a:lnTo>
                  <a:pt x="1988" y="463"/>
                </a:lnTo>
                <a:lnTo>
                  <a:pt x="1988" y="463"/>
                </a:lnTo>
                <a:lnTo>
                  <a:pt x="1990" y="462"/>
                </a:lnTo>
                <a:lnTo>
                  <a:pt x="1990" y="461"/>
                </a:lnTo>
                <a:lnTo>
                  <a:pt x="1990" y="461"/>
                </a:lnTo>
                <a:lnTo>
                  <a:pt x="1990" y="459"/>
                </a:lnTo>
                <a:lnTo>
                  <a:pt x="1988" y="454"/>
                </a:lnTo>
                <a:lnTo>
                  <a:pt x="2000" y="443"/>
                </a:lnTo>
                <a:lnTo>
                  <a:pt x="1994" y="434"/>
                </a:lnTo>
                <a:lnTo>
                  <a:pt x="1994" y="434"/>
                </a:lnTo>
                <a:lnTo>
                  <a:pt x="1998" y="425"/>
                </a:lnTo>
                <a:lnTo>
                  <a:pt x="1998" y="425"/>
                </a:lnTo>
                <a:lnTo>
                  <a:pt x="2002" y="423"/>
                </a:lnTo>
                <a:lnTo>
                  <a:pt x="2004" y="422"/>
                </a:lnTo>
                <a:lnTo>
                  <a:pt x="2004" y="422"/>
                </a:lnTo>
                <a:lnTo>
                  <a:pt x="2005" y="422"/>
                </a:lnTo>
                <a:lnTo>
                  <a:pt x="1987" y="534"/>
                </a:lnTo>
                <a:lnTo>
                  <a:pt x="2015" y="539"/>
                </a:lnTo>
                <a:lnTo>
                  <a:pt x="2008" y="590"/>
                </a:lnTo>
                <a:lnTo>
                  <a:pt x="2011" y="590"/>
                </a:lnTo>
                <a:close/>
                <a:moveTo>
                  <a:pt x="1907" y="684"/>
                </a:moveTo>
                <a:lnTo>
                  <a:pt x="1907" y="684"/>
                </a:lnTo>
                <a:lnTo>
                  <a:pt x="1902" y="684"/>
                </a:lnTo>
                <a:lnTo>
                  <a:pt x="1902" y="684"/>
                </a:lnTo>
                <a:lnTo>
                  <a:pt x="1898" y="679"/>
                </a:lnTo>
                <a:lnTo>
                  <a:pt x="1894" y="677"/>
                </a:lnTo>
                <a:lnTo>
                  <a:pt x="1893" y="671"/>
                </a:lnTo>
                <a:lnTo>
                  <a:pt x="1893" y="671"/>
                </a:lnTo>
                <a:lnTo>
                  <a:pt x="1900" y="665"/>
                </a:lnTo>
                <a:lnTo>
                  <a:pt x="1905" y="660"/>
                </a:lnTo>
                <a:lnTo>
                  <a:pt x="1919" y="677"/>
                </a:lnTo>
                <a:lnTo>
                  <a:pt x="1907" y="684"/>
                </a:lnTo>
                <a:close/>
                <a:moveTo>
                  <a:pt x="1926" y="695"/>
                </a:moveTo>
                <a:lnTo>
                  <a:pt x="1931" y="692"/>
                </a:lnTo>
                <a:lnTo>
                  <a:pt x="1938" y="699"/>
                </a:lnTo>
                <a:lnTo>
                  <a:pt x="1926" y="699"/>
                </a:lnTo>
                <a:lnTo>
                  <a:pt x="1926" y="699"/>
                </a:lnTo>
                <a:lnTo>
                  <a:pt x="1926" y="699"/>
                </a:lnTo>
                <a:lnTo>
                  <a:pt x="1926" y="699"/>
                </a:lnTo>
                <a:lnTo>
                  <a:pt x="1926" y="699"/>
                </a:lnTo>
                <a:lnTo>
                  <a:pt x="1926" y="695"/>
                </a:lnTo>
                <a:lnTo>
                  <a:pt x="1926" y="695"/>
                </a:lnTo>
                <a:close/>
                <a:moveTo>
                  <a:pt x="2117" y="1025"/>
                </a:moveTo>
                <a:lnTo>
                  <a:pt x="1879" y="1008"/>
                </a:lnTo>
                <a:lnTo>
                  <a:pt x="1892" y="839"/>
                </a:lnTo>
                <a:lnTo>
                  <a:pt x="1963" y="922"/>
                </a:lnTo>
                <a:lnTo>
                  <a:pt x="1959" y="964"/>
                </a:lnTo>
                <a:lnTo>
                  <a:pt x="1959" y="964"/>
                </a:lnTo>
                <a:lnTo>
                  <a:pt x="1966" y="970"/>
                </a:lnTo>
                <a:lnTo>
                  <a:pt x="1973" y="974"/>
                </a:lnTo>
                <a:lnTo>
                  <a:pt x="1980" y="977"/>
                </a:lnTo>
                <a:lnTo>
                  <a:pt x="1987" y="979"/>
                </a:lnTo>
                <a:lnTo>
                  <a:pt x="1995" y="980"/>
                </a:lnTo>
                <a:lnTo>
                  <a:pt x="2002" y="980"/>
                </a:lnTo>
                <a:lnTo>
                  <a:pt x="2015" y="979"/>
                </a:lnTo>
                <a:lnTo>
                  <a:pt x="2026" y="977"/>
                </a:lnTo>
                <a:lnTo>
                  <a:pt x="2036" y="974"/>
                </a:lnTo>
                <a:lnTo>
                  <a:pt x="2044" y="971"/>
                </a:lnTo>
                <a:lnTo>
                  <a:pt x="2040" y="925"/>
                </a:lnTo>
                <a:lnTo>
                  <a:pt x="2131" y="848"/>
                </a:lnTo>
                <a:lnTo>
                  <a:pt x="2117" y="1025"/>
                </a:lnTo>
                <a:close/>
                <a:moveTo>
                  <a:pt x="2002" y="703"/>
                </a:moveTo>
                <a:lnTo>
                  <a:pt x="2002" y="703"/>
                </a:lnTo>
                <a:lnTo>
                  <a:pt x="2001" y="701"/>
                </a:lnTo>
                <a:lnTo>
                  <a:pt x="1998" y="696"/>
                </a:lnTo>
                <a:lnTo>
                  <a:pt x="1998" y="696"/>
                </a:lnTo>
                <a:lnTo>
                  <a:pt x="1996" y="693"/>
                </a:lnTo>
                <a:lnTo>
                  <a:pt x="1993" y="692"/>
                </a:lnTo>
                <a:lnTo>
                  <a:pt x="1987" y="690"/>
                </a:lnTo>
                <a:lnTo>
                  <a:pt x="1987" y="690"/>
                </a:lnTo>
                <a:lnTo>
                  <a:pt x="1985" y="690"/>
                </a:lnTo>
                <a:lnTo>
                  <a:pt x="1983" y="690"/>
                </a:lnTo>
                <a:lnTo>
                  <a:pt x="1983" y="690"/>
                </a:lnTo>
                <a:lnTo>
                  <a:pt x="1982" y="686"/>
                </a:lnTo>
                <a:lnTo>
                  <a:pt x="1980" y="682"/>
                </a:lnTo>
                <a:lnTo>
                  <a:pt x="1976" y="678"/>
                </a:lnTo>
                <a:lnTo>
                  <a:pt x="1976" y="678"/>
                </a:lnTo>
                <a:lnTo>
                  <a:pt x="1970" y="674"/>
                </a:lnTo>
                <a:lnTo>
                  <a:pt x="1968" y="672"/>
                </a:lnTo>
                <a:lnTo>
                  <a:pt x="2018" y="646"/>
                </a:lnTo>
                <a:lnTo>
                  <a:pt x="2018" y="646"/>
                </a:lnTo>
                <a:lnTo>
                  <a:pt x="2018" y="646"/>
                </a:lnTo>
                <a:lnTo>
                  <a:pt x="2018" y="646"/>
                </a:lnTo>
                <a:lnTo>
                  <a:pt x="2023" y="646"/>
                </a:lnTo>
                <a:lnTo>
                  <a:pt x="2113" y="713"/>
                </a:lnTo>
                <a:lnTo>
                  <a:pt x="2002" y="703"/>
                </a:lnTo>
                <a:close/>
                <a:moveTo>
                  <a:pt x="2082" y="119"/>
                </a:moveTo>
                <a:lnTo>
                  <a:pt x="2082" y="115"/>
                </a:lnTo>
                <a:lnTo>
                  <a:pt x="2083" y="117"/>
                </a:lnTo>
                <a:lnTo>
                  <a:pt x="2082" y="119"/>
                </a:lnTo>
                <a:close/>
                <a:moveTo>
                  <a:pt x="3060" y="4541"/>
                </a:moveTo>
                <a:lnTo>
                  <a:pt x="3060" y="4541"/>
                </a:lnTo>
                <a:lnTo>
                  <a:pt x="3059" y="4550"/>
                </a:lnTo>
                <a:lnTo>
                  <a:pt x="3057" y="4558"/>
                </a:lnTo>
                <a:lnTo>
                  <a:pt x="3057" y="4558"/>
                </a:lnTo>
                <a:lnTo>
                  <a:pt x="3059" y="4568"/>
                </a:lnTo>
                <a:lnTo>
                  <a:pt x="3062" y="4579"/>
                </a:lnTo>
                <a:lnTo>
                  <a:pt x="3067" y="4587"/>
                </a:lnTo>
                <a:lnTo>
                  <a:pt x="3072" y="4595"/>
                </a:lnTo>
                <a:lnTo>
                  <a:pt x="2879" y="4595"/>
                </a:lnTo>
                <a:lnTo>
                  <a:pt x="2879" y="4595"/>
                </a:lnTo>
                <a:lnTo>
                  <a:pt x="2886" y="4587"/>
                </a:lnTo>
                <a:lnTo>
                  <a:pt x="2891" y="4579"/>
                </a:lnTo>
                <a:lnTo>
                  <a:pt x="2893" y="4568"/>
                </a:lnTo>
                <a:lnTo>
                  <a:pt x="2894" y="4558"/>
                </a:lnTo>
                <a:lnTo>
                  <a:pt x="2894" y="4558"/>
                </a:lnTo>
                <a:lnTo>
                  <a:pt x="2894" y="4550"/>
                </a:lnTo>
                <a:lnTo>
                  <a:pt x="2892" y="4541"/>
                </a:lnTo>
                <a:lnTo>
                  <a:pt x="3060" y="4541"/>
                </a:lnTo>
                <a:close/>
                <a:moveTo>
                  <a:pt x="2268" y="4541"/>
                </a:moveTo>
                <a:lnTo>
                  <a:pt x="2791" y="4541"/>
                </a:lnTo>
                <a:lnTo>
                  <a:pt x="2791" y="4541"/>
                </a:lnTo>
                <a:lnTo>
                  <a:pt x="2789" y="4550"/>
                </a:lnTo>
                <a:lnTo>
                  <a:pt x="2787" y="4558"/>
                </a:lnTo>
                <a:lnTo>
                  <a:pt x="2787" y="4558"/>
                </a:lnTo>
                <a:lnTo>
                  <a:pt x="2789" y="4568"/>
                </a:lnTo>
                <a:lnTo>
                  <a:pt x="2792" y="4579"/>
                </a:lnTo>
                <a:lnTo>
                  <a:pt x="2797" y="4587"/>
                </a:lnTo>
                <a:lnTo>
                  <a:pt x="2804" y="4595"/>
                </a:lnTo>
                <a:lnTo>
                  <a:pt x="2256" y="4595"/>
                </a:lnTo>
                <a:lnTo>
                  <a:pt x="2256" y="4595"/>
                </a:lnTo>
                <a:lnTo>
                  <a:pt x="2263" y="4587"/>
                </a:lnTo>
                <a:lnTo>
                  <a:pt x="2267" y="4579"/>
                </a:lnTo>
                <a:lnTo>
                  <a:pt x="2271" y="4568"/>
                </a:lnTo>
                <a:lnTo>
                  <a:pt x="2271" y="4558"/>
                </a:lnTo>
                <a:lnTo>
                  <a:pt x="2271" y="4558"/>
                </a:lnTo>
                <a:lnTo>
                  <a:pt x="2271" y="4550"/>
                </a:lnTo>
                <a:lnTo>
                  <a:pt x="2268" y="4541"/>
                </a:lnTo>
                <a:lnTo>
                  <a:pt x="2268" y="4541"/>
                </a:lnTo>
                <a:close/>
                <a:moveTo>
                  <a:pt x="1876" y="4422"/>
                </a:moveTo>
                <a:lnTo>
                  <a:pt x="1899" y="4446"/>
                </a:lnTo>
                <a:lnTo>
                  <a:pt x="1876" y="4471"/>
                </a:lnTo>
                <a:lnTo>
                  <a:pt x="1876" y="4422"/>
                </a:lnTo>
                <a:close/>
                <a:moveTo>
                  <a:pt x="1910" y="4343"/>
                </a:moveTo>
                <a:lnTo>
                  <a:pt x="1935" y="4368"/>
                </a:lnTo>
                <a:lnTo>
                  <a:pt x="1910" y="4391"/>
                </a:lnTo>
                <a:lnTo>
                  <a:pt x="1910" y="4343"/>
                </a:lnTo>
                <a:close/>
                <a:moveTo>
                  <a:pt x="2082" y="4268"/>
                </a:moveTo>
                <a:lnTo>
                  <a:pt x="2106" y="4292"/>
                </a:lnTo>
                <a:lnTo>
                  <a:pt x="2082" y="4317"/>
                </a:lnTo>
                <a:lnTo>
                  <a:pt x="2082" y="4268"/>
                </a:lnTo>
                <a:close/>
                <a:moveTo>
                  <a:pt x="1931" y="4468"/>
                </a:moveTo>
                <a:lnTo>
                  <a:pt x="1909" y="4446"/>
                </a:lnTo>
                <a:lnTo>
                  <a:pt x="1931" y="4424"/>
                </a:lnTo>
                <a:lnTo>
                  <a:pt x="1931" y="4468"/>
                </a:lnTo>
                <a:close/>
                <a:moveTo>
                  <a:pt x="1938" y="4422"/>
                </a:moveTo>
                <a:lnTo>
                  <a:pt x="1963" y="4446"/>
                </a:lnTo>
                <a:lnTo>
                  <a:pt x="1938" y="4471"/>
                </a:lnTo>
                <a:lnTo>
                  <a:pt x="1938" y="4422"/>
                </a:lnTo>
                <a:close/>
                <a:moveTo>
                  <a:pt x="1946" y="4420"/>
                </a:moveTo>
                <a:lnTo>
                  <a:pt x="1989" y="4420"/>
                </a:lnTo>
                <a:lnTo>
                  <a:pt x="1967" y="4442"/>
                </a:lnTo>
                <a:lnTo>
                  <a:pt x="1946" y="4420"/>
                </a:lnTo>
                <a:close/>
                <a:moveTo>
                  <a:pt x="1994" y="4426"/>
                </a:moveTo>
                <a:lnTo>
                  <a:pt x="1994" y="4467"/>
                </a:lnTo>
                <a:lnTo>
                  <a:pt x="1973" y="4446"/>
                </a:lnTo>
                <a:lnTo>
                  <a:pt x="1994" y="4426"/>
                </a:lnTo>
                <a:close/>
                <a:moveTo>
                  <a:pt x="2001" y="4422"/>
                </a:moveTo>
                <a:lnTo>
                  <a:pt x="2025" y="4446"/>
                </a:lnTo>
                <a:lnTo>
                  <a:pt x="2001" y="4471"/>
                </a:lnTo>
                <a:lnTo>
                  <a:pt x="2001" y="4422"/>
                </a:lnTo>
                <a:close/>
                <a:moveTo>
                  <a:pt x="2008" y="4420"/>
                </a:moveTo>
                <a:lnTo>
                  <a:pt x="2052" y="4420"/>
                </a:lnTo>
                <a:lnTo>
                  <a:pt x="2030" y="4442"/>
                </a:lnTo>
                <a:lnTo>
                  <a:pt x="2008" y="4420"/>
                </a:lnTo>
                <a:close/>
                <a:moveTo>
                  <a:pt x="2029" y="4389"/>
                </a:moveTo>
                <a:lnTo>
                  <a:pt x="2008" y="4368"/>
                </a:lnTo>
                <a:lnTo>
                  <a:pt x="2029" y="4347"/>
                </a:lnTo>
                <a:lnTo>
                  <a:pt x="2029" y="4389"/>
                </a:lnTo>
                <a:close/>
                <a:moveTo>
                  <a:pt x="2036" y="4343"/>
                </a:moveTo>
                <a:lnTo>
                  <a:pt x="2060" y="4367"/>
                </a:lnTo>
                <a:lnTo>
                  <a:pt x="2060" y="4368"/>
                </a:lnTo>
                <a:lnTo>
                  <a:pt x="2036" y="4391"/>
                </a:lnTo>
                <a:lnTo>
                  <a:pt x="2036" y="4343"/>
                </a:lnTo>
                <a:close/>
                <a:moveTo>
                  <a:pt x="2146" y="4268"/>
                </a:moveTo>
                <a:lnTo>
                  <a:pt x="2170" y="4292"/>
                </a:lnTo>
                <a:lnTo>
                  <a:pt x="2146" y="4317"/>
                </a:lnTo>
                <a:lnTo>
                  <a:pt x="2146" y="4268"/>
                </a:lnTo>
                <a:close/>
                <a:moveTo>
                  <a:pt x="2208" y="4268"/>
                </a:moveTo>
                <a:lnTo>
                  <a:pt x="2231" y="4292"/>
                </a:lnTo>
                <a:lnTo>
                  <a:pt x="2208" y="4317"/>
                </a:lnTo>
                <a:lnTo>
                  <a:pt x="2208" y="4268"/>
                </a:lnTo>
                <a:close/>
                <a:moveTo>
                  <a:pt x="2270" y="4268"/>
                </a:moveTo>
                <a:lnTo>
                  <a:pt x="2294" y="4292"/>
                </a:lnTo>
                <a:lnTo>
                  <a:pt x="2270" y="4317"/>
                </a:lnTo>
                <a:lnTo>
                  <a:pt x="2270" y="4268"/>
                </a:lnTo>
                <a:close/>
                <a:moveTo>
                  <a:pt x="2456" y="4268"/>
                </a:moveTo>
                <a:lnTo>
                  <a:pt x="2480" y="4292"/>
                </a:lnTo>
                <a:lnTo>
                  <a:pt x="2456" y="4317"/>
                </a:lnTo>
                <a:lnTo>
                  <a:pt x="2456" y="4268"/>
                </a:lnTo>
                <a:close/>
                <a:moveTo>
                  <a:pt x="2519" y="4268"/>
                </a:moveTo>
                <a:lnTo>
                  <a:pt x="2543" y="4292"/>
                </a:lnTo>
                <a:lnTo>
                  <a:pt x="2519" y="4317"/>
                </a:lnTo>
                <a:lnTo>
                  <a:pt x="2519" y="4268"/>
                </a:lnTo>
                <a:close/>
                <a:moveTo>
                  <a:pt x="2581" y="4268"/>
                </a:moveTo>
                <a:lnTo>
                  <a:pt x="2604" y="4292"/>
                </a:lnTo>
                <a:lnTo>
                  <a:pt x="2581" y="4317"/>
                </a:lnTo>
                <a:lnTo>
                  <a:pt x="2581" y="4268"/>
                </a:lnTo>
                <a:close/>
                <a:moveTo>
                  <a:pt x="2643" y="4268"/>
                </a:moveTo>
                <a:lnTo>
                  <a:pt x="2667" y="4292"/>
                </a:lnTo>
                <a:lnTo>
                  <a:pt x="2643" y="4317"/>
                </a:lnTo>
                <a:lnTo>
                  <a:pt x="2643" y="4268"/>
                </a:lnTo>
                <a:close/>
                <a:moveTo>
                  <a:pt x="2705" y="4268"/>
                </a:moveTo>
                <a:lnTo>
                  <a:pt x="2730" y="4292"/>
                </a:lnTo>
                <a:lnTo>
                  <a:pt x="2705" y="4317"/>
                </a:lnTo>
                <a:lnTo>
                  <a:pt x="2705" y="4268"/>
                </a:lnTo>
                <a:close/>
                <a:moveTo>
                  <a:pt x="2768" y="4268"/>
                </a:moveTo>
                <a:lnTo>
                  <a:pt x="2791" y="4292"/>
                </a:lnTo>
                <a:lnTo>
                  <a:pt x="2768" y="4317"/>
                </a:lnTo>
                <a:lnTo>
                  <a:pt x="2768" y="4268"/>
                </a:lnTo>
                <a:close/>
                <a:moveTo>
                  <a:pt x="2829" y="4268"/>
                </a:moveTo>
                <a:lnTo>
                  <a:pt x="2854" y="4292"/>
                </a:lnTo>
                <a:lnTo>
                  <a:pt x="2829" y="4317"/>
                </a:lnTo>
                <a:lnTo>
                  <a:pt x="2829" y="4268"/>
                </a:lnTo>
                <a:close/>
                <a:moveTo>
                  <a:pt x="2822" y="4313"/>
                </a:moveTo>
                <a:lnTo>
                  <a:pt x="2801" y="4292"/>
                </a:lnTo>
                <a:lnTo>
                  <a:pt x="2822" y="4272"/>
                </a:lnTo>
                <a:lnTo>
                  <a:pt x="2822" y="4313"/>
                </a:lnTo>
                <a:close/>
                <a:moveTo>
                  <a:pt x="2820" y="4320"/>
                </a:moveTo>
                <a:lnTo>
                  <a:pt x="2774" y="4320"/>
                </a:lnTo>
                <a:lnTo>
                  <a:pt x="2797" y="4297"/>
                </a:lnTo>
                <a:lnTo>
                  <a:pt x="2820" y="4320"/>
                </a:lnTo>
                <a:close/>
                <a:moveTo>
                  <a:pt x="2760" y="4313"/>
                </a:moveTo>
                <a:lnTo>
                  <a:pt x="2739" y="4292"/>
                </a:lnTo>
                <a:lnTo>
                  <a:pt x="2760" y="4272"/>
                </a:lnTo>
                <a:lnTo>
                  <a:pt x="2760" y="4313"/>
                </a:lnTo>
                <a:close/>
                <a:moveTo>
                  <a:pt x="2757" y="4320"/>
                </a:moveTo>
                <a:lnTo>
                  <a:pt x="2711" y="4320"/>
                </a:lnTo>
                <a:lnTo>
                  <a:pt x="2734" y="4297"/>
                </a:lnTo>
                <a:lnTo>
                  <a:pt x="2757" y="4320"/>
                </a:lnTo>
                <a:close/>
                <a:moveTo>
                  <a:pt x="2869" y="4390"/>
                </a:moveTo>
                <a:lnTo>
                  <a:pt x="2848" y="4369"/>
                </a:lnTo>
                <a:lnTo>
                  <a:pt x="2869" y="4348"/>
                </a:lnTo>
                <a:lnTo>
                  <a:pt x="2869" y="4390"/>
                </a:lnTo>
                <a:close/>
                <a:moveTo>
                  <a:pt x="2667" y="4467"/>
                </a:moveTo>
                <a:lnTo>
                  <a:pt x="2669" y="4470"/>
                </a:lnTo>
                <a:lnTo>
                  <a:pt x="2667" y="4471"/>
                </a:lnTo>
                <a:lnTo>
                  <a:pt x="2667" y="4467"/>
                </a:lnTo>
                <a:close/>
                <a:moveTo>
                  <a:pt x="2660" y="4467"/>
                </a:moveTo>
                <a:lnTo>
                  <a:pt x="2648" y="4456"/>
                </a:lnTo>
                <a:lnTo>
                  <a:pt x="2652" y="4451"/>
                </a:lnTo>
                <a:lnTo>
                  <a:pt x="2660" y="4460"/>
                </a:lnTo>
                <a:lnTo>
                  <a:pt x="2660" y="4467"/>
                </a:lnTo>
                <a:close/>
                <a:moveTo>
                  <a:pt x="2622" y="4429"/>
                </a:moveTo>
                <a:lnTo>
                  <a:pt x="2622" y="4422"/>
                </a:lnTo>
                <a:lnTo>
                  <a:pt x="2638" y="4438"/>
                </a:lnTo>
                <a:lnTo>
                  <a:pt x="2635" y="4442"/>
                </a:lnTo>
                <a:lnTo>
                  <a:pt x="2622" y="4429"/>
                </a:lnTo>
                <a:close/>
                <a:moveTo>
                  <a:pt x="2630" y="4446"/>
                </a:moveTo>
                <a:lnTo>
                  <a:pt x="2622" y="4453"/>
                </a:lnTo>
                <a:lnTo>
                  <a:pt x="2622" y="4440"/>
                </a:lnTo>
                <a:lnTo>
                  <a:pt x="2630" y="4446"/>
                </a:lnTo>
                <a:close/>
                <a:moveTo>
                  <a:pt x="2589" y="4442"/>
                </a:moveTo>
                <a:lnTo>
                  <a:pt x="2586" y="4438"/>
                </a:lnTo>
                <a:lnTo>
                  <a:pt x="2597" y="4426"/>
                </a:lnTo>
                <a:lnTo>
                  <a:pt x="2597" y="4433"/>
                </a:lnTo>
                <a:lnTo>
                  <a:pt x="2589" y="4442"/>
                </a:lnTo>
                <a:close/>
                <a:moveTo>
                  <a:pt x="2597" y="4443"/>
                </a:moveTo>
                <a:lnTo>
                  <a:pt x="2597" y="4450"/>
                </a:lnTo>
                <a:lnTo>
                  <a:pt x="2594" y="4446"/>
                </a:lnTo>
                <a:lnTo>
                  <a:pt x="2597" y="4443"/>
                </a:lnTo>
                <a:close/>
                <a:moveTo>
                  <a:pt x="2606" y="4422"/>
                </a:moveTo>
                <a:lnTo>
                  <a:pt x="2607" y="4424"/>
                </a:lnTo>
                <a:lnTo>
                  <a:pt x="2606" y="4426"/>
                </a:lnTo>
                <a:lnTo>
                  <a:pt x="2606" y="4422"/>
                </a:lnTo>
                <a:close/>
                <a:moveTo>
                  <a:pt x="2630" y="4420"/>
                </a:moveTo>
                <a:lnTo>
                  <a:pt x="2655" y="4420"/>
                </a:lnTo>
                <a:lnTo>
                  <a:pt x="2643" y="4433"/>
                </a:lnTo>
                <a:lnTo>
                  <a:pt x="2630" y="4420"/>
                </a:lnTo>
                <a:close/>
                <a:moveTo>
                  <a:pt x="2581" y="4433"/>
                </a:moveTo>
                <a:lnTo>
                  <a:pt x="2567" y="4420"/>
                </a:lnTo>
                <a:lnTo>
                  <a:pt x="2594" y="4420"/>
                </a:lnTo>
                <a:lnTo>
                  <a:pt x="2581" y="4433"/>
                </a:lnTo>
                <a:close/>
                <a:moveTo>
                  <a:pt x="2560" y="4429"/>
                </a:moveTo>
                <a:lnTo>
                  <a:pt x="2560" y="4422"/>
                </a:lnTo>
                <a:lnTo>
                  <a:pt x="2575" y="4438"/>
                </a:lnTo>
                <a:lnTo>
                  <a:pt x="2572" y="4442"/>
                </a:lnTo>
                <a:lnTo>
                  <a:pt x="2560" y="4429"/>
                </a:lnTo>
                <a:close/>
                <a:moveTo>
                  <a:pt x="2567" y="4446"/>
                </a:moveTo>
                <a:lnTo>
                  <a:pt x="2560" y="4453"/>
                </a:lnTo>
                <a:lnTo>
                  <a:pt x="2560" y="4440"/>
                </a:lnTo>
                <a:lnTo>
                  <a:pt x="2567" y="4446"/>
                </a:lnTo>
                <a:close/>
                <a:moveTo>
                  <a:pt x="2527" y="4442"/>
                </a:moveTo>
                <a:lnTo>
                  <a:pt x="2523" y="4438"/>
                </a:lnTo>
                <a:lnTo>
                  <a:pt x="2536" y="4426"/>
                </a:lnTo>
                <a:lnTo>
                  <a:pt x="2536" y="4433"/>
                </a:lnTo>
                <a:lnTo>
                  <a:pt x="2527" y="4442"/>
                </a:lnTo>
                <a:close/>
                <a:moveTo>
                  <a:pt x="2536" y="4443"/>
                </a:moveTo>
                <a:lnTo>
                  <a:pt x="2536" y="4450"/>
                </a:lnTo>
                <a:lnTo>
                  <a:pt x="2533" y="4446"/>
                </a:lnTo>
                <a:lnTo>
                  <a:pt x="2536" y="4443"/>
                </a:lnTo>
                <a:close/>
                <a:moveTo>
                  <a:pt x="2543" y="4422"/>
                </a:moveTo>
                <a:lnTo>
                  <a:pt x="2544" y="4424"/>
                </a:lnTo>
                <a:lnTo>
                  <a:pt x="2543" y="4426"/>
                </a:lnTo>
                <a:lnTo>
                  <a:pt x="2543" y="4422"/>
                </a:lnTo>
                <a:close/>
                <a:moveTo>
                  <a:pt x="2519" y="4433"/>
                </a:moveTo>
                <a:lnTo>
                  <a:pt x="2506" y="4420"/>
                </a:lnTo>
                <a:lnTo>
                  <a:pt x="2531" y="4420"/>
                </a:lnTo>
                <a:lnTo>
                  <a:pt x="2519" y="4433"/>
                </a:lnTo>
                <a:close/>
                <a:moveTo>
                  <a:pt x="2498" y="4429"/>
                </a:moveTo>
                <a:lnTo>
                  <a:pt x="2498" y="4422"/>
                </a:lnTo>
                <a:lnTo>
                  <a:pt x="2514" y="4438"/>
                </a:lnTo>
                <a:lnTo>
                  <a:pt x="2511" y="4442"/>
                </a:lnTo>
                <a:lnTo>
                  <a:pt x="2498" y="4429"/>
                </a:lnTo>
                <a:close/>
                <a:moveTo>
                  <a:pt x="2505" y="4446"/>
                </a:moveTo>
                <a:lnTo>
                  <a:pt x="2498" y="4453"/>
                </a:lnTo>
                <a:lnTo>
                  <a:pt x="2498" y="4440"/>
                </a:lnTo>
                <a:lnTo>
                  <a:pt x="2505" y="4446"/>
                </a:lnTo>
                <a:close/>
                <a:moveTo>
                  <a:pt x="2465" y="4442"/>
                </a:moveTo>
                <a:lnTo>
                  <a:pt x="2462" y="4438"/>
                </a:lnTo>
                <a:lnTo>
                  <a:pt x="2474" y="4426"/>
                </a:lnTo>
                <a:lnTo>
                  <a:pt x="2474" y="4433"/>
                </a:lnTo>
                <a:lnTo>
                  <a:pt x="2465" y="4442"/>
                </a:lnTo>
                <a:close/>
                <a:moveTo>
                  <a:pt x="2474" y="4443"/>
                </a:moveTo>
                <a:lnTo>
                  <a:pt x="2474" y="4450"/>
                </a:lnTo>
                <a:lnTo>
                  <a:pt x="2470" y="4446"/>
                </a:lnTo>
                <a:lnTo>
                  <a:pt x="2474" y="4443"/>
                </a:lnTo>
                <a:close/>
                <a:moveTo>
                  <a:pt x="2480" y="4422"/>
                </a:moveTo>
                <a:lnTo>
                  <a:pt x="2483" y="4424"/>
                </a:lnTo>
                <a:lnTo>
                  <a:pt x="2480" y="4426"/>
                </a:lnTo>
                <a:lnTo>
                  <a:pt x="2480" y="4422"/>
                </a:lnTo>
                <a:close/>
                <a:moveTo>
                  <a:pt x="2456" y="4433"/>
                </a:moveTo>
                <a:lnTo>
                  <a:pt x="2443" y="4420"/>
                </a:lnTo>
                <a:lnTo>
                  <a:pt x="2469" y="4420"/>
                </a:lnTo>
                <a:lnTo>
                  <a:pt x="2456" y="4433"/>
                </a:lnTo>
                <a:close/>
                <a:moveTo>
                  <a:pt x="2435" y="4429"/>
                </a:moveTo>
                <a:lnTo>
                  <a:pt x="2435" y="4422"/>
                </a:lnTo>
                <a:lnTo>
                  <a:pt x="2451" y="4438"/>
                </a:lnTo>
                <a:lnTo>
                  <a:pt x="2448" y="4442"/>
                </a:lnTo>
                <a:lnTo>
                  <a:pt x="2435" y="4429"/>
                </a:lnTo>
                <a:close/>
                <a:moveTo>
                  <a:pt x="2443" y="4446"/>
                </a:moveTo>
                <a:lnTo>
                  <a:pt x="2435" y="4453"/>
                </a:lnTo>
                <a:lnTo>
                  <a:pt x="2435" y="4440"/>
                </a:lnTo>
                <a:lnTo>
                  <a:pt x="2443" y="4446"/>
                </a:lnTo>
                <a:close/>
                <a:moveTo>
                  <a:pt x="2403" y="4442"/>
                </a:moveTo>
                <a:lnTo>
                  <a:pt x="2399" y="4438"/>
                </a:lnTo>
                <a:lnTo>
                  <a:pt x="2412" y="4426"/>
                </a:lnTo>
                <a:lnTo>
                  <a:pt x="2412" y="4433"/>
                </a:lnTo>
                <a:lnTo>
                  <a:pt x="2403" y="4442"/>
                </a:lnTo>
                <a:close/>
                <a:moveTo>
                  <a:pt x="2412" y="4443"/>
                </a:moveTo>
                <a:lnTo>
                  <a:pt x="2412" y="4450"/>
                </a:lnTo>
                <a:lnTo>
                  <a:pt x="2407" y="4446"/>
                </a:lnTo>
                <a:lnTo>
                  <a:pt x="2412" y="4443"/>
                </a:lnTo>
                <a:close/>
                <a:moveTo>
                  <a:pt x="2419" y="4422"/>
                </a:moveTo>
                <a:lnTo>
                  <a:pt x="2420" y="4424"/>
                </a:lnTo>
                <a:lnTo>
                  <a:pt x="2419" y="4426"/>
                </a:lnTo>
                <a:lnTo>
                  <a:pt x="2419" y="4422"/>
                </a:lnTo>
                <a:close/>
                <a:moveTo>
                  <a:pt x="2395" y="4433"/>
                </a:moveTo>
                <a:lnTo>
                  <a:pt x="2381" y="4420"/>
                </a:lnTo>
                <a:lnTo>
                  <a:pt x="2407" y="4420"/>
                </a:lnTo>
                <a:lnTo>
                  <a:pt x="2395" y="4433"/>
                </a:lnTo>
                <a:close/>
                <a:moveTo>
                  <a:pt x="2374" y="4429"/>
                </a:moveTo>
                <a:lnTo>
                  <a:pt x="2374" y="4422"/>
                </a:lnTo>
                <a:lnTo>
                  <a:pt x="2389" y="4438"/>
                </a:lnTo>
                <a:lnTo>
                  <a:pt x="2385" y="4442"/>
                </a:lnTo>
                <a:lnTo>
                  <a:pt x="2374" y="4429"/>
                </a:lnTo>
                <a:close/>
                <a:moveTo>
                  <a:pt x="2381" y="4446"/>
                </a:moveTo>
                <a:lnTo>
                  <a:pt x="2374" y="4453"/>
                </a:lnTo>
                <a:lnTo>
                  <a:pt x="2374" y="4440"/>
                </a:lnTo>
                <a:lnTo>
                  <a:pt x="2381" y="4446"/>
                </a:lnTo>
                <a:close/>
                <a:moveTo>
                  <a:pt x="2340" y="4442"/>
                </a:moveTo>
                <a:lnTo>
                  <a:pt x="2337" y="4438"/>
                </a:lnTo>
                <a:lnTo>
                  <a:pt x="2350" y="4426"/>
                </a:lnTo>
                <a:lnTo>
                  <a:pt x="2350" y="4433"/>
                </a:lnTo>
                <a:lnTo>
                  <a:pt x="2340" y="4442"/>
                </a:lnTo>
                <a:close/>
                <a:moveTo>
                  <a:pt x="2350" y="4443"/>
                </a:moveTo>
                <a:lnTo>
                  <a:pt x="2350" y="4450"/>
                </a:lnTo>
                <a:lnTo>
                  <a:pt x="2346" y="4446"/>
                </a:lnTo>
                <a:lnTo>
                  <a:pt x="2350" y="4443"/>
                </a:lnTo>
                <a:close/>
                <a:moveTo>
                  <a:pt x="2356" y="4422"/>
                </a:moveTo>
                <a:lnTo>
                  <a:pt x="2358" y="4424"/>
                </a:lnTo>
                <a:lnTo>
                  <a:pt x="2356" y="4426"/>
                </a:lnTo>
                <a:lnTo>
                  <a:pt x="2356" y="4422"/>
                </a:lnTo>
                <a:close/>
                <a:moveTo>
                  <a:pt x="2332" y="4433"/>
                </a:moveTo>
                <a:lnTo>
                  <a:pt x="2319" y="4420"/>
                </a:lnTo>
                <a:lnTo>
                  <a:pt x="2345" y="4420"/>
                </a:lnTo>
                <a:lnTo>
                  <a:pt x="2332" y="4433"/>
                </a:lnTo>
                <a:close/>
                <a:moveTo>
                  <a:pt x="2311" y="4429"/>
                </a:moveTo>
                <a:lnTo>
                  <a:pt x="2311" y="4422"/>
                </a:lnTo>
                <a:lnTo>
                  <a:pt x="2328" y="4438"/>
                </a:lnTo>
                <a:lnTo>
                  <a:pt x="2324" y="4442"/>
                </a:lnTo>
                <a:lnTo>
                  <a:pt x="2311" y="4429"/>
                </a:lnTo>
                <a:close/>
                <a:moveTo>
                  <a:pt x="2318" y="4446"/>
                </a:moveTo>
                <a:lnTo>
                  <a:pt x="2311" y="4453"/>
                </a:lnTo>
                <a:lnTo>
                  <a:pt x="2311" y="4440"/>
                </a:lnTo>
                <a:lnTo>
                  <a:pt x="2318" y="4446"/>
                </a:lnTo>
                <a:close/>
                <a:moveTo>
                  <a:pt x="2279" y="4442"/>
                </a:moveTo>
                <a:lnTo>
                  <a:pt x="2275" y="4438"/>
                </a:lnTo>
                <a:lnTo>
                  <a:pt x="2287" y="4426"/>
                </a:lnTo>
                <a:lnTo>
                  <a:pt x="2287" y="4433"/>
                </a:lnTo>
                <a:lnTo>
                  <a:pt x="2279" y="4442"/>
                </a:lnTo>
                <a:close/>
                <a:moveTo>
                  <a:pt x="2287" y="4443"/>
                </a:moveTo>
                <a:lnTo>
                  <a:pt x="2287" y="4450"/>
                </a:lnTo>
                <a:lnTo>
                  <a:pt x="2284" y="4446"/>
                </a:lnTo>
                <a:lnTo>
                  <a:pt x="2287" y="4443"/>
                </a:lnTo>
                <a:close/>
                <a:moveTo>
                  <a:pt x="2294" y="4422"/>
                </a:moveTo>
                <a:lnTo>
                  <a:pt x="2296" y="4424"/>
                </a:lnTo>
                <a:lnTo>
                  <a:pt x="2294" y="4426"/>
                </a:lnTo>
                <a:lnTo>
                  <a:pt x="2294" y="4422"/>
                </a:lnTo>
                <a:close/>
                <a:moveTo>
                  <a:pt x="2270" y="4433"/>
                </a:moveTo>
                <a:lnTo>
                  <a:pt x="2257" y="4420"/>
                </a:lnTo>
                <a:lnTo>
                  <a:pt x="2284" y="4420"/>
                </a:lnTo>
                <a:lnTo>
                  <a:pt x="2270" y="4433"/>
                </a:lnTo>
                <a:close/>
                <a:moveTo>
                  <a:pt x="2250" y="4429"/>
                </a:moveTo>
                <a:lnTo>
                  <a:pt x="2250" y="4422"/>
                </a:lnTo>
                <a:lnTo>
                  <a:pt x="2265" y="4438"/>
                </a:lnTo>
                <a:lnTo>
                  <a:pt x="2261" y="4442"/>
                </a:lnTo>
                <a:lnTo>
                  <a:pt x="2250" y="4429"/>
                </a:lnTo>
                <a:close/>
                <a:moveTo>
                  <a:pt x="2257" y="4446"/>
                </a:moveTo>
                <a:lnTo>
                  <a:pt x="2250" y="4453"/>
                </a:lnTo>
                <a:lnTo>
                  <a:pt x="2250" y="4440"/>
                </a:lnTo>
                <a:lnTo>
                  <a:pt x="2257" y="4446"/>
                </a:lnTo>
                <a:close/>
                <a:moveTo>
                  <a:pt x="2216" y="4442"/>
                </a:moveTo>
                <a:lnTo>
                  <a:pt x="2213" y="4438"/>
                </a:lnTo>
                <a:lnTo>
                  <a:pt x="2226" y="4426"/>
                </a:lnTo>
                <a:lnTo>
                  <a:pt x="2226" y="4433"/>
                </a:lnTo>
                <a:lnTo>
                  <a:pt x="2216" y="4442"/>
                </a:lnTo>
                <a:close/>
                <a:moveTo>
                  <a:pt x="2226" y="4443"/>
                </a:moveTo>
                <a:lnTo>
                  <a:pt x="2226" y="4450"/>
                </a:lnTo>
                <a:lnTo>
                  <a:pt x="2221" y="4446"/>
                </a:lnTo>
                <a:lnTo>
                  <a:pt x="2226" y="4443"/>
                </a:lnTo>
                <a:close/>
                <a:moveTo>
                  <a:pt x="2233" y="4422"/>
                </a:moveTo>
                <a:lnTo>
                  <a:pt x="2234" y="4424"/>
                </a:lnTo>
                <a:lnTo>
                  <a:pt x="2233" y="4426"/>
                </a:lnTo>
                <a:lnTo>
                  <a:pt x="2233" y="4422"/>
                </a:lnTo>
                <a:close/>
                <a:moveTo>
                  <a:pt x="2208" y="4433"/>
                </a:moveTo>
                <a:lnTo>
                  <a:pt x="2194" y="4420"/>
                </a:lnTo>
                <a:lnTo>
                  <a:pt x="2221" y="4420"/>
                </a:lnTo>
                <a:lnTo>
                  <a:pt x="2208" y="4433"/>
                </a:lnTo>
                <a:close/>
                <a:moveTo>
                  <a:pt x="2187" y="4429"/>
                </a:moveTo>
                <a:lnTo>
                  <a:pt x="2187" y="4422"/>
                </a:lnTo>
                <a:lnTo>
                  <a:pt x="2202" y="4438"/>
                </a:lnTo>
                <a:lnTo>
                  <a:pt x="2199" y="4442"/>
                </a:lnTo>
                <a:lnTo>
                  <a:pt x="2187" y="4429"/>
                </a:lnTo>
                <a:close/>
                <a:moveTo>
                  <a:pt x="2194" y="4446"/>
                </a:moveTo>
                <a:lnTo>
                  <a:pt x="2187" y="4453"/>
                </a:lnTo>
                <a:lnTo>
                  <a:pt x="2187" y="4440"/>
                </a:lnTo>
                <a:lnTo>
                  <a:pt x="2194" y="4446"/>
                </a:lnTo>
                <a:close/>
                <a:moveTo>
                  <a:pt x="2170" y="4422"/>
                </a:moveTo>
                <a:lnTo>
                  <a:pt x="2171" y="4424"/>
                </a:lnTo>
                <a:lnTo>
                  <a:pt x="2170" y="4426"/>
                </a:lnTo>
                <a:lnTo>
                  <a:pt x="2170" y="4422"/>
                </a:lnTo>
                <a:close/>
                <a:moveTo>
                  <a:pt x="2163" y="4424"/>
                </a:moveTo>
                <a:lnTo>
                  <a:pt x="2163" y="4433"/>
                </a:lnTo>
                <a:lnTo>
                  <a:pt x="2154" y="4442"/>
                </a:lnTo>
                <a:lnTo>
                  <a:pt x="2150" y="4437"/>
                </a:lnTo>
                <a:lnTo>
                  <a:pt x="2163" y="4424"/>
                </a:lnTo>
                <a:close/>
                <a:moveTo>
                  <a:pt x="2144" y="4433"/>
                </a:moveTo>
                <a:lnTo>
                  <a:pt x="2133" y="4420"/>
                </a:lnTo>
                <a:lnTo>
                  <a:pt x="2157" y="4420"/>
                </a:lnTo>
                <a:lnTo>
                  <a:pt x="2144" y="4433"/>
                </a:lnTo>
                <a:close/>
                <a:moveTo>
                  <a:pt x="2163" y="4443"/>
                </a:moveTo>
                <a:lnTo>
                  <a:pt x="2163" y="4450"/>
                </a:lnTo>
                <a:lnTo>
                  <a:pt x="2160" y="4446"/>
                </a:lnTo>
                <a:lnTo>
                  <a:pt x="2163" y="4443"/>
                </a:lnTo>
                <a:close/>
                <a:moveTo>
                  <a:pt x="2149" y="4446"/>
                </a:moveTo>
                <a:lnTo>
                  <a:pt x="2146" y="4451"/>
                </a:lnTo>
                <a:lnTo>
                  <a:pt x="2141" y="4446"/>
                </a:lnTo>
                <a:lnTo>
                  <a:pt x="2144" y="4443"/>
                </a:lnTo>
                <a:lnTo>
                  <a:pt x="2149" y="4446"/>
                </a:lnTo>
                <a:close/>
                <a:moveTo>
                  <a:pt x="2154" y="4451"/>
                </a:moveTo>
                <a:lnTo>
                  <a:pt x="2163" y="4460"/>
                </a:lnTo>
                <a:lnTo>
                  <a:pt x="2163" y="4468"/>
                </a:lnTo>
                <a:lnTo>
                  <a:pt x="2150" y="4456"/>
                </a:lnTo>
                <a:lnTo>
                  <a:pt x="2154" y="4451"/>
                </a:lnTo>
                <a:close/>
                <a:moveTo>
                  <a:pt x="2170" y="4467"/>
                </a:moveTo>
                <a:lnTo>
                  <a:pt x="2171" y="4470"/>
                </a:lnTo>
                <a:lnTo>
                  <a:pt x="2170" y="4471"/>
                </a:lnTo>
                <a:lnTo>
                  <a:pt x="2170" y="4467"/>
                </a:lnTo>
                <a:close/>
                <a:moveTo>
                  <a:pt x="2170" y="4457"/>
                </a:moveTo>
                <a:lnTo>
                  <a:pt x="2170" y="4436"/>
                </a:lnTo>
                <a:lnTo>
                  <a:pt x="2177" y="4429"/>
                </a:lnTo>
                <a:lnTo>
                  <a:pt x="2180" y="4433"/>
                </a:lnTo>
                <a:lnTo>
                  <a:pt x="2180" y="4460"/>
                </a:lnTo>
                <a:lnTo>
                  <a:pt x="2177" y="4464"/>
                </a:lnTo>
                <a:lnTo>
                  <a:pt x="2170" y="4457"/>
                </a:lnTo>
                <a:close/>
                <a:moveTo>
                  <a:pt x="2187" y="4464"/>
                </a:moveTo>
                <a:lnTo>
                  <a:pt x="2199" y="4451"/>
                </a:lnTo>
                <a:lnTo>
                  <a:pt x="2202" y="4456"/>
                </a:lnTo>
                <a:lnTo>
                  <a:pt x="2187" y="4471"/>
                </a:lnTo>
                <a:lnTo>
                  <a:pt x="2187" y="4464"/>
                </a:lnTo>
                <a:close/>
                <a:moveTo>
                  <a:pt x="2205" y="4446"/>
                </a:moveTo>
                <a:lnTo>
                  <a:pt x="2208" y="4443"/>
                </a:lnTo>
                <a:lnTo>
                  <a:pt x="2212" y="4446"/>
                </a:lnTo>
                <a:lnTo>
                  <a:pt x="2208" y="4450"/>
                </a:lnTo>
                <a:lnTo>
                  <a:pt x="2205" y="4446"/>
                </a:lnTo>
                <a:close/>
                <a:moveTo>
                  <a:pt x="2216" y="4451"/>
                </a:moveTo>
                <a:lnTo>
                  <a:pt x="2226" y="4460"/>
                </a:lnTo>
                <a:lnTo>
                  <a:pt x="2226" y="4467"/>
                </a:lnTo>
                <a:lnTo>
                  <a:pt x="2213" y="4456"/>
                </a:lnTo>
                <a:lnTo>
                  <a:pt x="2216" y="4451"/>
                </a:lnTo>
                <a:close/>
                <a:moveTo>
                  <a:pt x="2233" y="4467"/>
                </a:moveTo>
                <a:lnTo>
                  <a:pt x="2234" y="4470"/>
                </a:lnTo>
                <a:lnTo>
                  <a:pt x="2233" y="4471"/>
                </a:lnTo>
                <a:lnTo>
                  <a:pt x="2233" y="4467"/>
                </a:lnTo>
                <a:close/>
                <a:moveTo>
                  <a:pt x="2233" y="4457"/>
                </a:moveTo>
                <a:lnTo>
                  <a:pt x="2233" y="4436"/>
                </a:lnTo>
                <a:lnTo>
                  <a:pt x="2238" y="4429"/>
                </a:lnTo>
                <a:lnTo>
                  <a:pt x="2242" y="4433"/>
                </a:lnTo>
                <a:lnTo>
                  <a:pt x="2242" y="4460"/>
                </a:lnTo>
                <a:lnTo>
                  <a:pt x="2238" y="4464"/>
                </a:lnTo>
                <a:lnTo>
                  <a:pt x="2233" y="4457"/>
                </a:lnTo>
                <a:close/>
                <a:moveTo>
                  <a:pt x="2250" y="4464"/>
                </a:moveTo>
                <a:lnTo>
                  <a:pt x="2261" y="4451"/>
                </a:lnTo>
                <a:lnTo>
                  <a:pt x="2265" y="4456"/>
                </a:lnTo>
                <a:lnTo>
                  <a:pt x="2250" y="4471"/>
                </a:lnTo>
                <a:lnTo>
                  <a:pt x="2250" y="4464"/>
                </a:lnTo>
                <a:close/>
                <a:moveTo>
                  <a:pt x="2266" y="4446"/>
                </a:moveTo>
                <a:lnTo>
                  <a:pt x="2270" y="4443"/>
                </a:lnTo>
                <a:lnTo>
                  <a:pt x="2273" y="4446"/>
                </a:lnTo>
                <a:lnTo>
                  <a:pt x="2270" y="4450"/>
                </a:lnTo>
                <a:lnTo>
                  <a:pt x="2266" y="4446"/>
                </a:lnTo>
                <a:close/>
                <a:moveTo>
                  <a:pt x="2279" y="4451"/>
                </a:moveTo>
                <a:lnTo>
                  <a:pt x="2287" y="4460"/>
                </a:lnTo>
                <a:lnTo>
                  <a:pt x="2287" y="4467"/>
                </a:lnTo>
                <a:lnTo>
                  <a:pt x="2275" y="4456"/>
                </a:lnTo>
                <a:lnTo>
                  <a:pt x="2279" y="4451"/>
                </a:lnTo>
                <a:close/>
                <a:moveTo>
                  <a:pt x="2294" y="4467"/>
                </a:moveTo>
                <a:lnTo>
                  <a:pt x="2296" y="4470"/>
                </a:lnTo>
                <a:lnTo>
                  <a:pt x="2294" y="4471"/>
                </a:lnTo>
                <a:lnTo>
                  <a:pt x="2294" y="4467"/>
                </a:lnTo>
                <a:close/>
                <a:moveTo>
                  <a:pt x="2294" y="4457"/>
                </a:moveTo>
                <a:lnTo>
                  <a:pt x="2294" y="4436"/>
                </a:lnTo>
                <a:lnTo>
                  <a:pt x="2301" y="4429"/>
                </a:lnTo>
                <a:lnTo>
                  <a:pt x="2304" y="4433"/>
                </a:lnTo>
                <a:lnTo>
                  <a:pt x="2304" y="4460"/>
                </a:lnTo>
                <a:lnTo>
                  <a:pt x="2301" y="4464"/>
                </a:lnTo>
                <a:lnTo>
                  <a:pt x="2294" y="4457"/>
                </a:lnTo>
                <a:close/>
                <a:moveTo>
                  <a:pt x="2311" y="4464"/>
                </a:moveTo>
                <a:lnTo>
                  <a:pt x="2324" y="4451"/>
                </a:lnTo>
                <a:lnTo>
                  <a:pt x="2328" y="4456"/>
                </a:lnTo>
                <a:lnTo>
                  <a:pt x="2311" y="4471"/>
                </a:lnTo>
                <a:lnTo>
                  <a:pt x="2311" y="4464"/>
                </a:lnTo>
                <a:close/>
                <a:moveTo>
                  <a:pt x="2329" y="4446"/>
                </a:moveTo>
                <a:lnTo>
                  <a:pt x="2332" y="4443"/>
                </a:lnTo>
                <a:lnTo>
                  <a:pt x="2336" y="4446"/>
                </a:lnTo>
                <a:lnTo>
                  <a:pt x="2332" y="4450"/>
                </a:lnTo>
                <a:lnTo>
                  <a:pt x="2329" y="4446"/>
                </a:lnTo>
                <a:close/>
                <a:moveTo>
                  <a:pt x="2340" y="4451"/>
                </a:moveTo>
                <a:lnTo>
                  <a:pt x="2350" y="4460"/>
                </a:lnTo>
                <a:lnTo>
                  <a:pt x="2350" y="4467"/>
                </a:lnTo>
                <a:lnTo>
                  <a:pt x="2337" y="4456"/>
                </a:lnTo>
                <a:lnTo>
                  <a:pt x="2340" y="4451"/>
                </a:lnTo>
                <a:close/>
                <a:moveTo>
                  <a:pt x="2356" y="4467"/>
                </a:moveTo>
                <a:lnTo>
                  <a:pt x="2358" y="4470"/>
                </a:lnTo>
                <a:lnTo>
                  <a:pt x="2356" y="4471"/>
                </a:lnTo>
                <a:lnTo>
                  <a:pt x="2356" y="4467"/>
                </a:lnTo>
                <a:close/>
                <a:moveTo>
                  <a:pt x="2356" y="4457"/>
                </a:moveTo>
                <a:lnTo>
                  <a:pt x="2356" y="4436"/>
                </a:lnTo>
                <a:lnTo>
                  <a:pt x="2363" y="4429"/>
                </a:lnTo>
                <a:lnTo>
                  <a:pt x="2367" y="4433"/>
                </a:lnTo>
                <a:lnTo>
                  <a:pt x="2367" y="4460"/>
                </a:lnTo>
                <a:lnTo>
                  <a:pt x="2363" y="4464"/>
                </a:lnTo>
                <a:lnTo>
                  <a:pt x="2356" y="4457"/>
                </a:lnTo>
                <a:close/>
                <a:moveTo>
                  <a:pt x="2374" y="4464"/>
                </a:moveTo>
                <a:lnTo>
                  <a:pt x="2385" y="4451"/>
                </a:lnTo>
                <a:lnTo>
                  <a:pt x="2389" y="4456"/>
                </a:lnTo>
                <a:lnTo>
                  <a:pt x="2374" y="4471"/>
                </a:lnTo>
                <a:lnTo>
                  <a:pt x="2374" y="4464"/>
                </a:lnTo>
                <a:close/>
                <a:moveTo>
                  <a:pt x="2391" y="4446"/>
                </a:moveTo>
                <a:lnTo>
                  <a:pt x="2395" y="4443"/>
                </a:lnTo>
                <a:lnTo>
                  <a:pt x="2398" y="4446"/>
                </a:lnTo>
                <a:lnTo>
                  <a:pt x="2395" y="4450"/>
                </a:lnTo>
                <a:lnTo>
                  <a:pt x="2391" y="4446"/>
                </a:lnTo>
                <a:close/>
                <a:moveTo>
                  <a:pt x="2403" y="4451"/>
                </a:moveTo>
                <a:lnTo>
                  <a:pt x="2412" y="4460"/>
                </a:lnTo>
                <a:lnTo>
                  <a:pt x="2412" y="4467"/>
                </a:lnTo>
                <a:lnTo>
                  <a:pt x="2399" y="4456"/>
                </a:lnTo>
                <a:lnTo>
                  <a:pt x="2403" y="4451"/>
                </a:lnTo>
                <a:close/>
                <a:moveTo>
                  <a:pt x="2419" y="4467"/>
                </a:moveTo>
                <a:lnTo>
                  <a:pt x="2420" y="4470"/>
                </a:lnTo>
                <a:lnTo>
                  <a:pt x="2419" y="4471"/>
                </a:lnTo>
                <a:lnTo>
                  <a:pt x="2419" y="4467"/>
                </a:lnTo>
                <a:close/>
                <a:moveTo>
                  <a:pt x="2419" y="4457"/>
                </a:moveTo>
                <a:lnTo>
                  <a:pt x="2419" y="4436"/>
                </a:lnTo>
                <a:lnTo>
                  <a:pt x="2425" y="4429"/>
                </a:lnTo>
                <a:lnTo>
                  <a:pt x="2428" y="4433"/>
                </a:lnTo>
                <a:lnTo>
                  <a:pt x="2428" y="4460"/>
                </a:lnTo>
                <a:lnTo>
                  <a:pt x="2425" y="4464"/>
                </a:lnTo>
                <a:lnTo>
                  <a:pt x="2419" y="4457"/>
                </a:lnTo>
                <a:close/>
                <a:moveTo>
                  <a:pt x="2435" y="4464"/>
                </a:moveTo>
                <a:lnTo>
                  <a:pt x="2448" y="4451"/>
                </a:lnTo>
                <a:lnTo>
                  <a:pt x="2451" y="4456"/>
                </a:lnTo>
                <a:lnTo>
                  <a:pt x="2435" y="4471"/>
                </a:lnTo>
                <a:lnTo>
                  <a:pt x="2435" y="4464"/>
                </a:lnTo>
                <a:close/>
                <a:moveTo>
                  <a:pt x="2453" y="4446"/>
                </a:moveTo>
                <a:lnTo>
                  <a:pt x="2456" y="4443"/>
                </a:lnTo>
                <a:lnTo>
                  <a:pt x="2460" y="4446"/>
                </a:lnTo>
                <a:lnTo>
                  <a:pt x="2456" y="4450"/>
                </a:lnTo>
                <a:lnTo>
                  <a:pt x="2453" y="4446"/>
                </a:lnTo>
                <a:close/>
                <a:moveTo>
                  <a:pt x="2465" y="4451"/>
                </a:moveTo>
                <a:lnTo>
                  <a:pt x="2474" y="4460"/>
                </a:lnTo>
                <a:lnTo>
                  <a:pt x="2474" y="4467"/>
                </a:lnTo>
                <a:lnTo>
                  <a:pt x="2462" y="4456"/>
                </a:lnTo>
                <a:lnTo>
                  <a:pt x="2465" y="4451"/>
                </a:lnTo>
                <a:close/>
                <a:moveTo>
                  <a:pt x="2480" y="4467"/>
                </a:moveTo>
                <a:lnTo>
                  <a:pt x="2483" y="4470"/>
                </a:lnTo>
                <a:lnTo>
                  <a:pt x="2480" y="4471"/>
                </a:lnTo>
                <a:lnTo>
                  <a:pt x="2480" y="4467"/>
                </a:lnTo>
                <a:close/>
                <a:moveTo>
                  <a:pt x="2480" y="4457"/>
                </a:moveTo>
                <a:lnTo>
                  <a:pt x="2480" y="4436"/>
                </a:lnTo>
                <a:lnTo>
                  <a:pt x="2487" y="4429"/>
                </a:lnTo>
                <a:lnTo>
                  <a:pt x="2491" y="4433"/>
                </a:lnTo>
                <a:lnTo>
                  <a:pt x="2491" y="4460"/>
                </a:lnTo>
                <a:lnTo>
                  <a:pt x="2487" y="4464"/>
                </a:lnTo>
                <a:lnTo>
                  <a:pt x="2480" y="4457"/>
                </a:lnTo>
                <a:close/>
                <a:moveTo>
                  <a:pt x="2498" y="4464"/>
                </a:moveTo>
                <a:lnTo>
                  <a:pt x="2511" y="4451"/>
                </a:lnTo>
                <a:lnTo>
                  <a:pt x="2514" y="4456"/>
                </a:lnTo>
                <a:lnTo>
                  <a:pt x="2498" y="4471"/>
                </a:lnTo>
                <a:lnTo>
                  <a:pt x="2498" y="4464"/>
                </a:lnTo>
                <a:close/>
                <a:moveTo>
                  <a:pt x="2515" y="4446"/>
                </a:moveTo>
                <a:lnTo>
                  <a:pt x="2519" y="4443"/>
                </a:lnTo>
                <a:lnTo>
                  <a:pt x="2522" y="4446"/>
                </a:lnTo>
                <a:lnTo>
                  <a:pt x="2519" y="4450"/>
                </a:lnTo>
                <a:lnTo>
                  <a:pt x="2515" y="4446"/>
                </a:lnTo>
                <a:close/>
                <a:moveTo>
                  <a:pt x="2527" y="4451"/>
                </a:moveTo>
                <a:lnTo>
                  <a:pt x="2536" y="4460"/>
                </a:lnTo>
                <a:lnTo>
                  <a:pt x="2536" y="4467"/>
                </a:lnTo>
                <a:lnTo>
                  <a:pt x="2523" y="4456"/>
                </a:lnTo>
                <a:lnTo>
                  <a:pt x="2527" y="4451"/>
                </a:lnTo>
                <a:close/>
                <a:moveTo>
                  <a:pt x="2543" y="4467"/>
                </a:moveTo>
                <a:lnTo>
                  <a:pt x="2544" y="4470"/>
                </a:lnTo>
                <a:lnTo>
                  <a:pt x="2543" y="4471"/>
                </a:lnTo>
                <a:lnTo>
                  <a:pt x="2543" y="4467"/>
                </a:lnTo>
                <a:close/>
                <a:moveTo>
                  <a:pt x="2543" y="4457"/>
                </a:moveTo>
                <a:lnTo>
                  <a:pt x="2543" y="4436"/>
                </a:lnTo>
                <a:lnTo>
                  <a:pt x="2550" y="4429"/>
                </a:lnTo>
                <a:lnTo>
                  <a:pt x="2553" y="4433"/>
                </a:lnTo>
                <a:lnTo>
                  <a:pt x="2553" y="4460"/>
                </a:lnTo>
                <a:lnTo>
                  <a:pt x="2550" y="4464"/>
                </a:lnTo>
                <a:lnTo>
                  <a:pt x="2543" y="4457"/>
                </a:lnTo>
                <a:close/>
                <a:moveTo>
                  <a:pt x="2560" y="4464"/>
                </a:moveTo>
                <a:lnTo>
                  <a:pt x="2572" y="4451"/>
                </a:lnTo>
                <a:lnTo>
                  <a:pt x="2575" y="4456"/>
                </a:lnTo>
                <a:lnTo>
                  <a:pt x="2560" y="4471"/>
                </a:lnTo>
                <a:lnTo>
                  <a:pt x="2560" y="4464"/>
                </a:lnTo>
                <a:close/>
                <a:moveTo>
                  <a:pt x="2578" y="4446"/>
                </a:moveTo>
                <a:lnTo>
                  <a:pt x="2581" y="4443"/>
                </a:lnTo>
                <a:lnTo>
                  <a:pt x="2585" y="4446"/>
                </a:lnTo>
                <a:lnTo>
                  <a:pt x="2581" y="4450"/>
                </a:lnTo>
                <a:lnTo>
                  <a:pt x="2578" y="4446"/>
                </a:lnTo>
                <a:close/>
                <a:moveTo>
                  <a:pt x="2589" y="4451"/>
                </a:moveTo>
                <a:lnTo>
                  <a:pt x="2597" y="4460"/>
                </a:lnTo>
                <a:lnTo>
                  <a:pt x="2597" y="4467"/>
                </a:lnTo>
                <a:lnTo>
                  <a:pt x="2586" y="4455"/>
                </a:lnTo>
                <a:lnTo>
                  <a:pt x="2589" y="4451"/>
                </a:lnTo>
                <a:close/>
                <a:moveTo>
                  <a:pt x="2606" y="4467"/>
                </a:moveTo>
                <a:lnTo>
                  <a:pt x="2607" y="4470"/>
                </a:lnTo>
                <a:lnTo>
                  <a:pt x="2606" y="4471"/>
                </a:lnTo>
                <a:lnTo>
                  <a:pt x="2606" y="4467"/>
                </a:lnTo>
                <a:close/>
                <a:moveTo>
                  <a:pt x="2606" y="4457"/>
                </a:moveTo>
                <a:lnTo>
                  <a:pt x="2606" y="4436"/>
                </a:lnTo>
                <a:lnTo>
                  <a:pt x="2611" y="4429"/>
                </a:lnTo>
                <a:lnTo>
                  <a:pt x="2615" y="4433"/>
                </a:lnTo>
                <a:lnTo>
                  <a:pt x="2615" y="4460"/>
                </a:lnTo>
                <a:lnTo>
                  <a:pt x="2611" y="4464"/>
                </a:lnTo>
                <a:lnTo>
                  <a:pt x="2606" y="4457"/>
                </a:lnTo>
                <a:close/>
                <a:moveTo>
                  <a:pt x="2622" y="4464"/>
                </a:moveTo>
                <a:lnTo>
                  <a:pt x="2635" y="4451"/>
                </a:lnTo>
                <a:lnTo>
                  <a:pt x="2638" y="4456"/>
                </a:lnTo>
                <a:lnTo>
                  <a:pt x="2622" y="4471"/>
                </a:lnTo>
                <a:lnTo>
                  <a:pt x="2622" y="4464"/>
                </a:lnTo>
                <a:close/>
                <a:moveTo>
                  <a:pt x="2639" y="4446"/>
                </a:moveTo>
                <a:lnTo>
                  <a:pt x="2643" y="4443"/>
                </a:lnTo>
                <a:lnTo>
                  <a:pt x="2646" y="4446"/>
                </a:lnTo>
                <a:lnTo>
                  <a:pt x="2643" y="4450"/>
                </a:lnTo>
                <a:lnTo>
                  <a:pt x="2639" y="4446"/>
                </a:lnTo>
                <a:close/>
                <a:moveTo>
                  <a:pt x="2657" y="4446"/>
                </a:moveTo>
                <a:lnTo>
                  <a:pt x="2660" y="4443"/>
                </a:lnTo>
                <a:lnTo>
                  <a:pt x="2660" y="4450"/>
                </a:lnTo>
                <a:lnTo>
                  <a:pt x="2657" y="4446"/>
                </a:lnTo>
                <a:close/>
                <a:moveTo>
                  <a:pt x="2652" y="4442"/>
                </a:moveTo>
                <a:lnTo>
                  <a:pt x="2648" y="4438"/>
                </a:lnTo>
                <a:lnTo>
                  <a:pt x="2660" y="4426"/>
                </a:lnTo>
                <a:lnTo>
                  <a:pt x="2660" y="4433"/>
                </a:lnTo>
                <a:lnTo>
                  <a:pt x="2652" y="4442"/>
                </a:lnTo>
                <a:close/>
                <a:moveTo>
                  <a:pt x="2667" y="4422"/>
                </a:moveTo>
                <a:lnTo>
                  <a:pt x="2669" y="4424"/>
                </a:lnTo>
                <a:lnTo>
                  <a:pt x="2667" y="4426"/>
                </a:lnTo>
                <a:lnTo>
                  <a:pt x="2667" y="4422"/>
                </a:lnTo>
                <a:close/>
                <a:moveTo>
                  <a:pt x="2106" y="4422"/>
                </a:moveTo>
                <a:lnTo>
                  <a:pt x="2109" y="4424"/>
                </a:lnTo>
                <a:lnTo>
                  <a:pt x="2106" y="4427"/>
                </a:lnTo>
                <a:lnTo>
                  <a:pt x="2106" y="4422"/>
                </a:lnTo>
                <a:close/>
                <a:moveTo>
                  <a:pt x="2125" y="4422"/>
                </a:moveTo>
                <a:lnTo>
                  <a:pt x="2140" y="4437"/>
                </a:lnTo>
                <a:lnTo>
                  <a:pt x="2136" y="4442"/>
                </a:lnTo>
                <a:lnTo>
                  <a:pt x="2125" y="4430"/>
                </a:lnTo>
                <a:lnTo>
                  <a:pt x="2125" y="4422"/>
                </a:lnTo>
                <a:close/>
                <a:moveTo>
                  <a:pt x="2131" y="4446"/>
                </a:moveTo>
                <a:lnTo>
                  <a:pt x="2125" y="4452"/>
                </a:lnTo>
                <a:lnTo>
                  <a:pt x="2125" y="4441"/>
                </a:lnTo>
                <a:lnTo>
                  <a:pt x="2131" y="4446"/>
                </a:lnTo>
                <a:close/>
                <a:moveTo>
                  <a:pt x="2136" y="4451"/>
                </a:moveTo>
                <a:lnTo>
                  <a:pt x="2140" y="4456"/>
                </a:lnTo>
                <a:lnTo>
                  <a:pt x="2125" y="4471"/>
                </a:lnTo>
                <a:lnTo>
                  <a:pt x="2125" y="4463"/>
                </a:lnTo>
                <a:lnTo>
                  <a:pt x="2136" y="4451"/>
                </a:lnTo>
                <a:close/>
                <a:moveTo>
                  <a:pt x="2116" y="4474"/>
                </a:moveTo>
                <a:lnTo>
                  <a:pt x="2113" y="4474"/>
                </a:lnTo>
                <a:lnTo>
                  <a:pt x="2114" y="4473"/>
                </a:lnTo>
                <a:lnTo>
                  <a:pt x="2116" y="4474"/>
                </a:lnTo>
                <a:close/>
                <a:moveTo>
                  <a:pt x="2144" y="4460"/>
                </a:moveTo>
                <a:lnTo>
                  <a:pt x="2158" y="4474"/>
                </a:lnTo>
                <a:lnTo>
                  <a:pt x="2132" y="4474"/>
                </a:lnTo>
                <a:lnTo>
                  <a:pt x="2144" y="4460"/>
                </a:lnTo>
                <a:close/>
                <a:moveTo>
                  <a:pt x="2177" y="4474"/>
                </a:moveTo>
                <a:lnTo>
                  <a:pt x="2177" y="4474"/>
                </a:lnTo>
                <a:lnTo>
                  <a:pt x="2176" y="4474"/>
                </a:lnTo>
                <a:lnTo>
                  <a:pt x="2177" y="4474"/>
                </a:lnTo>
                <a:close/>
                <a:moveTo>
                  <a:pt x="2208" y="4460"/>
                </a:moveTo>
                <a:lnTo>
                  <a:pt x="2222" y="4474"/>
                </a:lnTo>
                <a:lnTo>
                  <a:pt x="2193" y="4474"/>
                </a:lnTo>
                <a:lnTo>
                  <a:pt x="2208" y="4460"/>
                </a:lnTo>
                <a:close/>
                <a:moveTo>
                  <a:pt x="2238" y="4474"/>
                </a:moveTo>
                <a:lnTo>
                  <a:pt x="2239" y="4474"/>
                </a:lnTo>
                <a:lnTo>
                  <a:pt x="2238" y="4474"/>
                </a:lnTo>
                <a:lnTo>
                  <a:pt x="2238" y="4474"/>
                </a:lnTo>
                <a:close/>
                <a:moveTo>
                  <a:pt x="2270" y="4460"/>
                </a:moveTo>
                <a:lnTo>
                  <a:pt x="2285" y="4474"/>
                </a:lnTo>
                <a:lnTo>
                  <a:pt x="2256" y="4474"/>
                </a:lnTo>
                <a:lnTo>
                  <a:pt x="2270" y="4460"/>
                </a:lnTo>
                <a:close/>
                <a:moveTo>
                  <a:pt x="2301" y="4474"/>
                </a:moveTo>
                <a:lnTo>
                  <a:pt x="2302" y="4474"/>
                </a:lnTo>
                <a:lnTo>
                  <a:pt x="2301" y="4474"/>
                </a:lnTo>
                <a:lnTo>
                  <a:pt x="2301" y="4474"/>
                </a:lnTo>
                <a:close/>
                <a:moveTo>
                  <a:pt x="2332" y="4460"/>
                </a:moveTo>
                <a:lnTo>
                  <a:pt x="2346" y="4474"/>
                </a:lnTo>
                <a:lnTo>
                  <a:pt x="2318" y="4474"/>
                </a:lnTo>
                <a:lnTo>
                  <a:pt x="2332" y="4460"/>
                </a:lnTo>
                <a:close/>
                <a:moveTo>
                  <a:pt x="2363" y="4474"/>
                </a:moveTo>
                <a:lnTo>
                  <a:pt x="2363" y="4474"/>
                </a:lnTo>
                <a:lnTo>
                  <a:pt x="2362" y="4474"/>
                </a:lnTo>
                <a:lnTo>
                  <a:pt x="2363" y="4474"/>
                </a:lnTo>
                <a:close/>
                <a:moveTo>
                  <a:pt x="2395" y="4460"/>
                </a:moveTo>
                <a:lnTo>
                  <a:pt x="2409" y="4474"/>
                </a:lnTo>
                <a:lnTo>
                  <a:pt x="2380" y="4474"/>
                </a:lnTo>
                <a:lnTo>
                  <a:pt x="2395" y="4460"/>
                </a:lnTo>
                <a:close/>
                <a:moveTo>
                  <a:pt x="2425" y="4474"/>
                </a:moveTo>
                <a:lnTo>
                  <a:pt x="2426" y="4474"/>
                </a:lnTo>
                <a:lnTo>
                  <a:pt x="2425" y="4474"/>
                </a:lnTo>
                <a:lnTo>
                  <a:pt x="2425" y="4474"/>
                </a:lnTo>
                <a:close/>
                <a:moveTo>
                  <a:pt x="2456" y="4460"/>
                </a:moveTo>
                <a:lnTo>
                  <a:pt x="2471" y="4474"/>
                </a:lnTo>
                <a:lnTo>
                  <a:pt x="2442" y="4474"/>
                </a:lnTo>
                <a:lnTo>
                  <a:pt x="2456" y="4460"/>
                </a:lnTo>
                <a:close/>
                <a:moveTo>
                  <a:pt x="2487" y="4474"/>
                </a:moveTo>
                <a:lnTo>
                  <a:pt x="2489" y="4474"/>
                </a:lnTo>
                <a:lnTo>
                  <a:pt x="2487" y="4474"/>
                </a:lnTo>
                <a:lnTo>
                  <a:pt x="2487" y="4474"/>
                </a:lnTo>
                <a:close/>
                <a:moveTo>
                  <a:pt x="2519" y="4460"/>
                </a:moveTo>
                <a:lnTo>
                  <a:pt x="2533" y="4474"/>
                </a:lnTo>
                <a:lnTo>
                  <a:pt x="2505" y="4474"/>
                </a:lnTo>
                <a:lnTo>
                  <a:pt x="2519" y="4460"/>
                </a:lnTo>
                <a:close/>
                <a:moveTo>
                  <a:pt x="2550" y="4474"/>
                </a:moveTo>
                <a:lnTo>
                  <a:pt x="2550" y="4474"/>
                </a:lnTo>
                <a:lnTo>
                  <a:pt x="2549" y="4474"/>
                </a:lnTo>
                <a:lnTo>
                  <a:pt x="2550" y="4474"/>
                </a:lnTo>
                <a:close/>
                <a:moveTo>
                  <a:pt x="2581" y="4460"/>
                </a:moveTo>
                <a:lnTo>
                  <a:pt x="2595" y="4474"/>
                </a:lnTo>
                <a:lnTo>
                  <a:pt x="2566" y="4474"/>
                </a:lnTo>
                <a:lnTo>
                  <a:pt x="2581" y="4460"/>
                </a:lnTo>
                <a:close/>
                <a:moveTo>
                  <a:pt x="2611" y="4474"/>
                </a:moveTo>
                <a:lnTo>
                  <a:pt x="2613" y="4474"/>
                </a:lnTo>
                <a:lnTo>
                  <a:pt x="2611" y="4474"/>
                </a:lnTo>
                <a:lnTo>
                  <a:pt x="2611" y="4474"/>
                </a:lnTo>
                <a:close/>
                <a:moveTo>
                  <a:pt x="2643" y="4460"/>
                </a:moveTo>
                <a:lnTo>
                  <a:pt x="2658" y="4474"/>
                </a:lnTo>
                <a:lnTo>
                  <a:pt x="2629" y="4474"/>
                </a:lnTo>
                <a:lnTo>
                  <a:pt x="2643" y="4460"/>
                </a:lnTo>
                <a:close/>
                <a:moveTo>
                  <a:pt x="2674" y="4474"/>
                </a:moveTo>
                <a:lnTo>
                  <a:pt x="2675" y="4474"/>
                </a:lnTo>
                <a:lnTo>
                  <a:pt x="2674" y="4474"/>
                </a:lnTo>
                <a:lnTo>
                  <a:pt x="2674" y="4474"/>
                </a:lnTo>
                <a:close/>
                <a:moveTo>
                  <a:pt x="2674" y="4464"/>
                </a:moveTo>
                <a:lnTo>
                  <a:pt x="2667" y="4457"/>
                </a:lnTo>
                <a:lnTo>
                  <a:pt x="2667" y="4436"/>
                </a:lnTo>
                <a:lnTo>
                  <a:pt x="2674" y="4429"/>
                </a:lnTo>
                <a:lnTo>
                  <a:pt x="2677" y="4433"/>
                </a:lnTo>
                <a:lnTo>
                  <a:pt x="2677" y="4460"/>
                </a:lnTo>
                <a:lnTo>
                  <a:pt x="2674" y="4464"/>
                </a:lnTo>
                <a:close/>
                <a:moveTo>
                  <a:pt x="2684" y="4440"/>
                </a:moveTo>
                <a:lnTo>
                  <a:pt x="2691" y="4446"/>
                </a:lnTo>
                <a:lnTo>
                  <a:pt x="2684" y="4453"/>
                </a:lnTo>
                <a:lnTo>
                  <a:pt x="2684" y="4440"/>
                </a:lnTo>
                <a:close/>
                <a:moveTo>
                  <a:pt x="2684" y="4429"/>
                </a:moveTo>
                <a:lnTo>
                  <a:pt x="2684" y="4420"/>
                </a:lnTo>
                <a:lnTo>
                  <a:pt x="2718" y="4420"/>
                </a:lnTo>
                <a:lnTo>
                  <a:pt x="2697" y="4442"/>
                </a:lnTo>
                <a:lnTo>
                  <a:pt x="2684" y="4429"/>
                </a:lnTo>
                <a:close/>
                <a:moveTo>
                  <a:pt x="2723" y="4426"/>
                </a:moveTo>
                <a:lnTo>
                  <a:pt x="2723" y="4467"/>
                </a:lnTo>
                <a:lnTo>
                  <a:pt x="2702" y="4446"/>
                </a:lnTo>
                <a:lnTo>
                  <a:pt x="2723" y="4426"/>
                </a:lnTo>
                <a:close/>
                <a:moveTo>
                  <a:pt x="2730" y="4422"/>
                </a:moveTo>
                <a:lnTo>
                  <a:pt x="2754" y="4446"/>
                </a:lnTo>
                <a:lnTo>
                  <a:pt x="2730" y="4471"/>
                </a:lnTo>
                <a:lnTo>
                  <a:pt x="2730" y="4422"/>
                </a:lnTo>
                <a:close/>
                <a:moveTo>
                  <a:pt x="2738" y="4420"/>
                </a:moveTo>
                <a:lnTo>
                  <a:pt x="2781" y="4420"/>
                </a:lnTo>
                <a:lnTo>
                  <a:pt x="2759" y="4442"/>
                </a:lnTo>
                <a:lnTo>
                  <a:pt x="2738" y="4420"/>
                </a:lnTo>
                <a:close/>
                <a:moveTo>
                  <a:pt x="2784" y="4426"/>
                </a:moveTo>
                <a:lnTo>
                  <a:pt x="2784" y="4467"/>
                </a:lnTo>
                <a:lnTo>
                  <a:pt x="2764" y="4446"/>
                </a:lnTo>
                <a:lnTo>
                  <a:pt x="2784" y="4426"/>
                </a:lnTo>
                <a:close/>
                <a:moveTo>
                  <a:pt x="2792" y="4422"/>
                </a:moveTo>
                <a:lnTo>
                  <a:pt x="2816" y="4446"/>
                </a:lnTo>
                <a:lnTo>
                  <a:pt x="2792" y="4471"/>
                </a:lnTo>
                <a:lnTo>
                  <a:pt x="2792" y="4422"/>
                </a:lnTo>
                <a:close/>
                <a:moveTo>
                  <a:pt x="2799" y="4420"/>
                </a:moveTo>
                <a:lnTo>
                  <a:pt x="2842" y="4420"/>
                </a:lnTo>
                <a:lnTo>
                  <a:pt x="2821" y="4442"/>
                </a:lnTo>
                <a:lnTo>
                  <a:pt x="2799" y="4420"/>
                </a:lnTo>
                <a:close/>
                <a:moveTo>
                  <a:pt x="2847" y="4426"/>
                </a:moveTo>
                <a:lnTo>
                  <a:pt x="2847" y="4467"/>
                </a:lnTo>
                <a:lnTo>
                  <a:pt x="2826" y="4446"/>
                </a:lnTo>
                <a:lnTo>
                  <a:pt x="2847" y="4426"/>
                </a:lnTo>
                <a:close/>
                <a:moveTo>
                  <a:pt x="2854" y="4422"/>
                </a:moveTo>
                <a:lnTo>
                  <a:pt x="2878" y="4446"/>
                </a:lnTo>
                <a:lnTo>
                  <a:pt x="2854" y="4471"/>
                </a:lnTo>
                <a:lnTo>
                  <a:pt x="2854" y="4422"/>
                </a:lnTo>
                <a:close/>
                <a:moveTo>
                  <a:pt x="2122" y="4391"/>
                </a:moveTo>
                <a:lnTo>
                  <a:pt x="2116" y="4384"/>
                </a:lnTo>
                <a:lnTo>
                  <a:pt x="2122" y="4376"/>
                </a:lnTo>
                <a:lnTo>
                  <a:pt x="2122" y="4391"/>
                </a:lnTo>
                <a:close/>
                <a:moveTo>
                  <a:pt x="2100" y="4369"/>
                </a:moveTo>
                <a:lnTo>
                  <a:pt x="2112" y="4357"/>
                </a:lnTo>
                <a:lnTo>
                  <a:pt x="2122" y="4368"/>
                </a:lnTo>
                <a:lnTo>
                  <a:pt x="2111" y="4379"/>
                </a:lnTo>
                <a:lnTo>
                  <a:pt x="2100" y="4369"/>
                </a:lnTo>
                <a:close/>
                <a:moveTo>
                  <a:pt x="2105" y="4384"/>
                </a:moveTo>
                <a:lnTo>
                  <a:pt x="2098" y="4391"/>
                </a:lnTo>
                <a:lnTo>
                  <a:pt x="2098" y="4376"/>
                </a:lnTo>
                <a:lnTo>
                  <a:pt x="2105" y="4384"/>
                </a:lnTo>
                <a:close/>
                <a:moveTo>
                  <a:pt x="2131" y="4346"/>
                </a:moveTo>
                <a:lnTo>
                  <a:pt x="2138" y="4353"/>
                </a:lnTo>
                <a:lnTo>
                  <a:pt x="2131" y="4360"/>
                </a:lnTo>
                <a:lnTo>
                  <a:pt x="2131" y="4346"/>
                </a:lnTo>
                <a:close/>
                <a:moveTo>
                  <a:pt x="2142" y="4357"/>
                </a:moveTo>
                <a:lnTo>
                  <a:pt x="2153" y="4368"/>
                </a:lnTo>
                <a:lnTo>
                  <a:pt x="2153" y="4370"/>
                </a:lnTo>
                <a:lnTo>
                  <a:pt x="2144" y="4379"/>
                </a:lnTo>
                <a:lnTo>
                  <a:pt x="2132" y="4368"/>
                </a:lnTo>
                <a:lnTo>
                  <a:pt x="2142" y="4357"/>
                </a:lnTo>
                <a:close/>
                <a:moveTo>
                  <a:pt x="2651" y="4389"/>
                </a:moveTo>
                <a:lnTo>
                  <a:pt x="2646" y="4384"/>
                </a:lnTo>
                <a:lnTo>
                  <a:pt x="2651" y="4380"/>
                </a:lnTo>
                <a:lnTo>
                  <a:pt x="2651" y="4389"/>
                </a:lnTo>
                <a:close/>
                <a:moveTo>
                  <a:pt x="2588" y="4389"/>
                </a:moveTo>
                <a:lnTo>
                  <a:pt x="2585" y="4384"/>
                </a:lnTo>
                <a:lnTo>
                  <a:pt x="2588" y="4380"/>
                </a:lnTo>
                <a:lnTo>
                  <a:pt x="2588" y="4389"/>
                </a:lnTo>
                <a:close/>
                <a:moveTo>
                  <a:pt x="2526" y="4389"/>
                </a:moveTo>
                <a:lnTo>
                  <a:pt x="2522" y="4384"/>
                </a:lnTo>
                <a:lnTo>
                  <a:pt x="2526" y="4380"/>
                </a:lnTo>
                <a:lnTo>
                  <a:pt x="2526" y="4389"/>
                </a:lnTo>
                <a:close/>
                <a:moveTo>
                  <a:pt x="2464" y="4389"/>
                </a:moveTo>
                <a:lnTo>
                  <a:pt x="2460" y="4384"/>
                </a:lnTo>
                <a:lnTo>
                  <a:pt x="2464" y="4380"/>
                </a:lnTo>
                <a:lnTo>
                  <a:pt x="2464" y="4389"/>
                </a:lnTo>
                <a:close/>
                <a:moveTo>
                  <a:pt x="2402" y="4389"/>
                </a:moveTo>
                <a:lnTo>
                  <a:pt x="2398" y="4384"/>
                </a:lnTo>
                <a:lnTo>
                  <a:pt x="2402" y="4380"/>
                </a:lnTo>
                <a:lnTo>
                  <a:pt x="2402" y="4389"/>
                </a:lnTo>
                <a:close/>
                <a:moveTo>
                  <a:pt x="2339" y="4389"/>
                </a:moveTo>
                <a:lnTo>
                  <a:pt x="2336" y="4384"/>
                </a:lnTo>
                <a:lnTo>
                  <a:pt x="2339" y="4380"/>
                </a:lnTo>
                <a:lnTo>
                  <a:pt x="2339" y="4389"/>
                </a:lnTo>
                <a:close/>
                <a:moveTo>
                  <a:pt x="2278" y="4389"/>
                </a:moveTo>
                <a:lnTo>
                  <a:pt x="2273" y="4384"/>
                </a:lnTo>
                <a:lnTo>
                  <a:pt x="2278" y="4380"/>
                </a:lnTo>
                <a:lnTo>
                  <a:pt x="2278" y="4389"/>
                </a:lnTo>
                <a:close/>
                <a:moveTo>
                  <a:pt x="2215" y="4389"/>
                </a:moveTo>
                <a:lnTo>
                  <a:pt x="2212" y="4384"/>
                </a:lnTo>
                <a:lnTo>
                  <a:pt x="2215" y="4380"/>
                </a:lnTo>
                <a:lnTo>
                  <a:pt x="2215" y="4389"/>
                </a:lnTo>
                <a:close/>
                <a:moveTo>
                  <a:pt x="2161" y="4375"/>
                </a:moveTo>
                <a:lnTo>
                  <a:pt x="2169" y="4383"/>
                </a:lnTo>
                <a:lnTo>
                  <a:pt x="2161" y="4391"/>
                </a:lnTo>
                <a:lnTo>
                  <a:pt x="2161" y="4375"/>
                </a:lnTo>
                <a:close/>
                <a:moveTo>
                  <a:pt x="2164" y="4369"/>
                </a:moveTo>
                <a:lnTo>
                  <a:pt x="2176" y="4358"/>
                </a:lnTo>
                <a:lnTo>
                  <a:pt x="2184" y="4368"/>
                </a:lnTo>
                <a:lnTo>
                  <a:pt x="2173" y="4378"/>
                </a:lnTo>
                <a:lnTo>
                  <a:pt x="2164" y="4369"/>
                </a:lnTo>
                <a:close/>
                <a:moveTo>
                  <a:pt x="2621" y="4358"/>
                </a:moveTo>
                <a:lnTo>
                  <a:pt x="2616" y="4354"/>
                </a:lnTo>
                <a:lnTo>
                  <a:pt x="2621" y="4348"/>
                </a:lnTo>
                <a:lnTo>
                  <a:pt x="2621" y="4358"/>
                </a:lnTo>
                <a:close/>
                <a:moveTo>
                  <a:pt x="2628" y="4346"/>
                </a:moveTo>
                <a:lnTo>
                  <a:pt x="2635" y="4353"/>
                </a:lnTo>
                <a:lnTo>
                  <a:pt x="2628" y="4360"/>
                </a:lnTo>
                <a:lnTo>
                  <a:pt x="2628" y="4346"/>
                </a:lnTo>
                <a:close/>
                <a:moveTo>
                  <a:pt x="2610" y="4348"/>
                </a:moveTo>
                <a:lnTo>
                  <a:pt x="2606" y="4342"/>
                </a:lnTo>
                <a:lnTo>
                  <a:pt x="2616" y="4342"/>
                </a:lnTo>
                <a:lnTo>
                  <a:pt x="2610" y="4348"/>
                </a:lnTo>
                <a:close/>
                <a:moveTo>
                  <a:pt x="2606" y="4354"/>
                </a:moveTo>
                <a:lnTo>
                  <a:pt x="2595" y="4363"/>
                </a:lnTo>
                <a:lnTo>
                  <a:pt x="2595" y="4343"/>
                </a:lnTo>
                <a:lnTo>
                  <a:pt x="2606" y="4354"/>
                </a:lnTo>
                <a:close/>
                <a:moveTo>
                  <a:pt x="2588" y="4358"/>
                </a:moveTo>
                <a:lnTo>
                  <a:pt x="2582" y="4353"/>
                </a:lnTo>
                <a:lnTo>
                  <a:pt x="2588" y="4347"/>
                </a:lnTo>
                <a:lnTo>
                  <a:pt x="2588" y="4358"/>
                </a:lnTo>
                <a:close/>
                <a:moveTo>
                  <a:pt x="2578" y="4347"/>
                </a:moveTo>
                <a:lnTo>
                  <a:pt x="2573" y="4342"/>
                </a:lnTo>
                <a:lnTo>
                  <a:pt x="2582" y="4342"/>
                </a:lnTo>
                <a:lnTo>
                  <a:pt x="2578" y="4347"/>
                </a:lnTo>
                <a:close/>
                <a:moveTo>
                  <a:pt x="2558" y="4358"/>
                </a:moveTo>
                <a:lnTo>
                  <a:pt x="2553" y="4354"/>
                </a:lnTo>
                <a:lnTo>
                  <a:pt x="2558" y="4348"/>
                </a:lnTo>
                <a:lnTo>
                  <a:pt x="2558" y="4358"/>
                </a:lnTo>
                <a:close/>
                <a:moveTo>
                  <a:pt x="2565" y="4345"/>
                </a:moveTo>
                <a:lnTo>
                  <a:pt x="2572" y="4353"/>
                </a:lnTo>
                <a:lnTo>
                  <a:pt x="2565" y="4360"/>
                </a:lnTo>
                <a:lnTo>
                  <a:pt x="2565" y="4345"/>
                </a:lnTo>
                <a:close/>
                <a:moveTo>
                  <a:pt x="2549" y="4348"/>
                </a:moveTo>
                <a:lnTo>
                  <a:pt x="2543" y="4342"/>
                </a:lnTo>
                <a:lnTo>
                  <a:pt x="2553" y="4342"/>
                </a:lnTo>
                <a:lnTo>
                  <a:pt x="2549" y="4348"/>
                </a:lnTo>
                <a:close/>
                <a:moveTo>
                  <a:pt x="2543" y="4354"/>
                </a:moveTo>
                <a:lnTo>
                  <a:pt x="2533" y="4363"/>
                </a:lnTo>
                <a:lnTo>
                  <a:pt x="2533" y="4343"/>
                </a:lnTo>
                <a:lnTo>
                  <a:pt x="2543" y="4354"/>
                </a:lnTo>
                <a:close/>
                <a:moveTo>
                  <a:pt x="2526" y="4358"/>
                </a:moveTo>
                <a:lnTo>
                  <a:pt x="2520" y="4353"/>
                </a:lnTo>
                <a:lnTo>
                  <a:pt x="2526" y="4347"/>
                </a:lnTo>
                <a:lnTo>
                  <a:pt x="2526" y="4358"/>
                </a:lnTo>
                <a:close/>
                <a:moveTo>
                  <a:pt x="2515" y="4347"/>
                </a:moveTo>
                <a:lnTo>
                  <a:pt x="2511" y="4342"/>
                </a:lnTo>
                <a:lnTo>
                  <a:pt x="2520" y="4342"/>
                </a:lnTo>
                <a:lnTo>
                  <a:pt x="2515" y="4347"/>
                </a:lnTo>
                <a:close/>
                <a:moveTo>
                  <a:pt x="2496" y="4358"/>
                </a:moveTo>
                <a:lnTo>
                  <a:pt x="2491" y="4354"/>
                </a:lnTo>
                <a:lnTo>
                  <a:pt x="2496" y="4348"/>
                </a:lnTo>
                <a:lnTo>
                  <a:pt x="2496" y="4358"/>
                </a:lnTo>
                <a:close/>
                <a:moveTo>
                  <a:pt x="2504" y="4345"/>
                </a:moveTo>
                <a:lnTo>
                  <a:pt x="2511" y="4353"/>
                </a:lnTo>
                <a:lnTo>
                  <a:pt x="2504" y="4360"/>
                </a:lnTo>
                <a:lnTo>
                  <a:pt x="2504" y="4345"/>
                </a:lnTo>
                <a:close/>
                <a:moveTo>
                  <a:pt x="2486" y="4348"/>
                </a:moveTo>
                <a:lnTo>
                  <a:pt x="2480" y="4342"/>
                </a:lnTo>
                <a:lnTo>
                  <a:pt x="2492" y="4342"/>
                </a:lnTo>
                <a:lnTo>
                  <a:pt x="2486" y="4348"/>
                </a:lnTo>
                <a:close/>
                <a:moveTo>
                  <a:pt x="2482" y="4354"/>
                </a:moveTo>
                <a:lnTo>
                  <a:pt x="2471" y="4363"/>
                </a:lnTo>
                <a:lnTo>
                  <a:pt x="2471" y="4343"/>
                </a:lnTo>
                <a:lnTo>
                  <a:pt x="2482" y="4354"/>
                </a:lnTo>
                <a:close/>
                <a:moveTo>
                  <a:pt x="2464" y="4358"/>
                </a:moveTo>
                <a:lnTo>
                  <a:pt x="2458" y="4353"/>
                </a:lnTo>
                <a:lnTo>
                  <a:pt x="2464" y="4347"/>
                </a:lnTo>
                <a:lnTo>
                  <a:pt x="2464" y="4358"/>
                </a:lnTo>
                <a:close/>
                <a:moveTo>
                  <a:pt x="2453" y="4347"/>
                </a:moveTo>
                <a:lnTo>
                  <a:pt x="2448" y="4342"/>
                </a:lnTo>
                <a:lnTo>
                  <a:pt x="2457" y="4342"/>
                </a:lnTo>
                <a:lnTo>
                  <a:pt x="2453" y="4347"/>
                </a:lnTo>
                <a:close/>
                <a:moveTo>
                  <a:pt x="2434" y="4358"/>
                </a:moveTo>
                <a:lnTo>
                  <a:pt x="2429" y="4354"/>
                </a:lnTo>
                <a:lnTo>
                  <a:pt x="2434" y="4348"/>
                </a:lnTo>
                <a:lnTo>
                  <a:pt x="2434" y="4358"/>
                </a:lnTo>
                <a:close/>
                <a:moveTo>
                  <a:pt x="2441" y="4345"/>
                </a:moveTo>
                <a:lnTo>
                  <a:pt x="2448" y="4353"/>
                </a:lnTo>
                <a:lnTo>
                  <a:pt x="2441" y="4360"/>
                </a:lnTo>
                <a:lnTo>
                  <a:pt x="2441" y="4345"/>
                </a:lnTo>
                <a:close/>
                <a:moveTo>
                  <a:pt x="2424" y="4348"/>
                </a:moveTo>
                <a:lnTo>
                  <a:pt x="2419" y="4342"/>
                </a:lnTo>
                <a:lnTo>
                  <a:pt x="2429" y="4342"/>
                </a:lnTo>
                <a:lnTo>
                  <a:pt x="2424" y="4348"/>
                </a:lnTo>
                <a:close/>
                <a:moveTo>
                  <a:pt x="2419" y="4354"/>
                </a:moveTo>
                <a:lnTo>
                  <a:pt x="2409" y="4363"/>
                </a:lnTo>
                <a:lnTo>
                  <a:pt x="2409" y="4343"/>
                </a:lnTo>
                <a:lnTo>
                  <a:pt x="2419" y="4354"/>
                </a:lnTo>
                <a:close/>
                <a:moveTo>
                  <a:pt x="2402" y="4358"/>
                </a:moveTo>
                <a:lnTo>
                  <a:pt x="2396" y="4353"/>
                </a:lnTo>
                <a:lnTo>
                  <a:pt x="2402" y="4347"/>
                </a:lnTo>
                <a:lnTo>
                  <a:pt x="2402" y="4358"/>
                </a:lnTo>
                <a:close/>
                <a:moveTo>
                  <a:pt x="2391" y="4347"/>
                </a:moveTo>
                <a:lnTo>
                  <a:pt x="2387" y="4342"/>
                </a:lnTo>
                <a:lnTo>
                  <a:pt x="2396" y="4342"/>
                </a:lnTo>
                <a:lnTo>
                  <a:pt x="2391" y="4347"/>
                </a:lnTo>
                <a:close/>
                <a:moveTo>
                  <a:pt x="2372" y="4358"/>
                </a:moveTo>
                <a:lnTo>
                  <a:pt x="2367" y="4354"/>
                </a:lnTo>
                <a:lnTo>
                  <a:pt x="2372" y="4348"/>
                </a:lnTo>
                <a:lnTo>
                  <a:pt x="2372" y="4358"/>
                </a:lnTo>
                <a:close/>
                <a:moveTo>
                  <a:pt x="2379" y="4345"/>
                </a:moveTo>
                <a:lnTo>
                  <a:pt x="2385" y="4353"/>
                </a:lnTo>
                <a:lnTo>
                  <a:pt x="2379" y="4360"/>
                </a:lnTo>
                <a:lnTo>
                  <a:pt x="2379" y="4345"/>
                </a:lnTo>
                <a:close/>
                <a:moveTo>
                  <a:pt x="2362" y="4348"/>
                </a:moveTo>
                <a:lnTo>
                  <a:pt x="2356" y="4342"/>
                </a:lnTo>
                <a:lnTo>
                  <a:pt x="2367" y="4342"/>
                </a:lnTo>
                <a:lnTo>
                  <a:pt x="2362" y="4348"/>
                </a:lnTo>
                <a:close/>
                <a:moveTo>
                  <a:pt x="2356" y="4354"/>
                </a:moveTo>
                <a:lnTo>
                  <a:pt x="2346" y="4363"/>
                </a:lnTo>
                <a:lnTo>
                  <a:pt x="2346" y="4343"/>
                </a:lnTo>
                <a:lnTo>
                  <a:pt x="2356" y="4354"/>
                </a:lnTo>
                <a:close/>
                <a:moveTo>
                  <a:pt x="2339" y="4358"/>
                </a:moveTo>
                <a:lnTo>
                  <a:pt x="2333" y="4353"/>
                </a:lnTo>
                <a:lnTo>
                  <a:pt x="2339" y="4347"/>
                </a:lnTo>
                <a:lnTo>
                  <a:pt x="2339" y="4358"/>
                </a:lnTo>
                <a:close/>
                <a:moveTo>
                  <a:pt x="2329" y="4347"/>
                </a:moveTo>
                <a:lnTo>
                  <a:pt x="2324" y="4342"/>
                </a:lnTo>
                <a:lnTo>
                  <a:pt x="2333" y="4342"/>
                </a:lnTo>
                <a:lnTo>
                  <a:pt x="2329" y="4347"/>
                </a:lnTo>
                <a:close/>
                <a:moveTo>
                  <a:pt x="2309" y="4358"/>
                </a:moveTo>
                <a:lnTo>
                  <a:pt x="2304" y="4354"/>
                </a:lnTo>
                <a:lnTo>
                  <a:pt x="2309" y="4348"/>
                </a:lnTo>
                <a:lnTo>
                  <a:pt x="2309" y="4358"/>
                </a:lnTo>
                <a:close/>
                <a:moveTo>
                  <a:pt x="2317" y="4345"/>
                </a:moveTo>
                <a:lnTo>
                  <a:pt x="2324" y="4353"/>
                </a:lnTo>
                <a:lnTo>
                  <a:pt x="2317" y="4360"/>
                </a:lnTo>
                <a:lnTo>
                  <a:pt x="2317" y="4345"/>
                </a:lnTo>
                <a:close/>
                <a:moveTo>
                  <a:pt x="2300" y="4348"/>
                </a:moveTo>
                <a:lnTo>
                  <a:pt x="2294" y="4342"/>
                </a:lnTo>
                <a:lnTo>
                  <a:pt x="2306" y="4342"/>
                </a:lnTo>
                <a:lnTo>
                  <a:pt x="2300" y="4348"/>
                </a:lnTo>
                <a:close/>
                <a:moveTo>
                  <a:pt x="2295" y="4354"/>
                </a:moveTo>
                <a:lnTo>
                  <a:pt x="2285" y="4363"/>
                </a:lnTo>
                <a:lnTo>
                  <a:pt x="2285" y="4343"/>
                </a:lnTo>
                <a:lnTo>
                  <a:pt x="2295" y="4354"/>
                </a:lnTo>
                <a:close/>
                <a:moveTo>
                  <a:pt x="2278" y="4358"/>
                </a:moveTo>
                <a:lnTo>
                  <a:pt x="2272" y="4353"/>
                </a:lnTo>
                <a:lnTo>
                  <a:pt x="2278" y="4347"/>
                </a:lnTo>
                <a:lnTo>
                  <a:pt x="2278" y="4358"/>
                </a:lnTo>
                <a:close/>
                <a:moveTo>
                  <a:pt x="2266" y="4347"/>
                </a:moveTo>
                <a:lnTo>
                  <a:pt x="2261" y="4342"/>
                </a:lnTo>
                <a:lnTo>
                  <a:pt x="2271" y="4342"/>
                </a:lnTo>
                <a:lnTo>
                  <a:pt x="2266" y="4347"/>
                </a:lnTo>
                <a:close/>
                <a:moveTo>
                  <a:pt x="2248" y="4358"/>
                </a:moveTo>
                <a:lnTo>
                  <a:pt x="2243" y="4354"/>
                </a:lnTo>
                <a:lnTo>
                  <a:pt x="2248" y="4348"/>
                </a:lnTo>
                <a:lnTo>
                  <a:pt x="2248" y="4358"/>
                </a:lnTo>
                <a:close/>
                <a:moveTo>
                  <a:pt x="2255" y="4345"/>
                </a:moveTo>
                <a:lnTo>
                  <a:pt x="2261" y="4353"/>
                </a:lnTo>
                <a:lnTo>
                  <a:pt x="2255" y="4360"/>
                </a:lnTo>
                <a:lnTo>
                  <a:pt x="2255" y="4345"/>
                </a:lnTo>
                <a:close/>
                <a:moveTo>
                  <a:pt x="2237" y="4348"/>
                </a:moveTo>
                <a:lnTo>
                  <a:pt x="2233" y="4342"/>
                </a:lnTo>
                <a:lnTo>
                  <a:pt x="2243" y="4342"/>
                </a:lnTo>
                <a:lnTo>
                  <a:pt x="2237" y="4348"/>
                </a:lnTo>
                <a:close/>
                <a:moveTo>
                  <a:pt x="2233" y="4354"/>
                </a:moveTo>
                <a:lnTo>
                  <a:pt x="2222" y="4363"/>
                </a:lnTo>
                <a:lnTo>
                  <a:pt x="2222" y="4343"/>
                </a:lnTo>
                <a:lnTo>
                  <a:pt x="2233" y="4354"/>
                </a:lnTo>
                <a:close/>
                <a:moveTo>
                  <a:pt x="2215" y="4358"/>
                </a:moveTo>
                <a:lnTo>
                  <a:pt x="2209" y="4353"/>
                </a:lnTo>
                <a:lnTo>
                  <a:pt x="2215" y="4347"/>
                </a:lnTo>
                <a:lnTo>
                  <a:pt x="2215" y="4358"/>
                </a:lnTo>
                <a:close/>
                <a:moveTo>
                  <a:pt x="2205" y="4347"/>
                </a:moveTo>
                <a:lnTo>
                  <a:pt x="2200" y="4342"/>
                </a:lnTo>
                <a:lnTo>
                  <a:pt x="2209" y="4342"/>
                </a:lnTo>
                <a:lnTo>
                  <a:pt x="2205" y="4347"/>
                </a:lnTo>
                <a:close/>
                <a:moveTo>
                  <a:pt x="2192" y="4345"/>
                </a:moveTo>
                <a:lnTo>
                  <a:pt x="2199" y="4353"/>
                </a:lnTo>
                <a:lnTo>
                  <a:pt x="2192" y="4360"/>
                </a:lnTo>
                <a:lnTo>
                  <a:pt x="2192" y="4345"/>
                </a:lnTo>
                <a:close/>
                <a:moveTo>
                  <a:pt x="2185" y="4358"/>
                </a:moveTo>
                <a:lnTo>
                  <a:pt x="2180" y="4354"/>
                </a:lnTo>
                <a:lnTo>
                  <a:pt x="2185" y="4348"/>
                </a:lnTo>
                <a:lnTo>
                  <a:pt x="2185" y="4358"/>
                </a:lnTo>
                <a:close/>
                <a:moveTo>
                  <a:pt x="2185" y="4377"/>
                </a:moveTo>
                <a:lnTo>
                  <a:pt x="2185" y="4390"/>
                </a:lnTo>
                <a:lnTo>
                  <a:pt x="2178" y="4383"/>
                </a:lnTo>
                <a:lnTo>
                  <a:pt x="2185" y="4377"/>
                </a:lnTo>
                <a:close/>
                <a:moveTo>
                  <a:pt x="2194" y="4368"/>
                </a:moveTo>
                <a:lnTo>
                  <a:pt x="2205" y="4357"/>
                </a:lnTo>
                <a:lnTo>
                  <a:pt x="2215" y="4368"/>
                </a:lnTo>
                <a:lnTo>
                  <a:pt x="2215" y="4370"/>
                </a:lnTo>
                <a:lnTo>
                  <a:pt x="2206" y="4379"/>
                </a:lnTo>
                <a:lnTo>
                  <a:pt x="2194" y="4368"/>
                </a:lnTo>
                <a:close/>
                <a:moveTo>
                  <a:pt x="2201" y="4384"/>
                </a:moveTo>
                <a:lnTo>
                  <a:pt x="2192" y="4393"/>
                </a:lnTo>
                <a:lnTo>
                  <a:pt x="2192" y="4375"/>
                </a:lnTo>
                <a:lnTo>
                  <a:pt x="2201" y="4384"/>
                </a:lnTo>
                <a:close/>
                <a:moveTo>
                  <a:pt x="2222" y="4375"/>
                </a:moveTo>
                <a:lnTo>
                  <a:pt x="2230" y="4383"/>
                </a:lnTo>
                <a:lnTo>
                  <a:pt x="2222" y="4391"/>
                </a:lnTo>
                <a:lnTo>
                  <a:pt x="2222" y="4375"/>
                </a:lnTo>
                <a:close/>
                <a:moveTo>
                  <a:pt x="2227" y="4369"/>
                </a:moveTo>
                <a:lnTo>
                  <a:pt x="2237" y="4358"/>
                </a:lnTo>
                <a:lnTo>
                  <a:pt x="2246" y="4368"/>
                </a:lnTo>
                <a:lnTo>
                  <a:pt x="2236" y="4378"/>
                </a:lnTo>
                <a:lnTo>
                  <a:pt x="2227" y="4369"/>
                </a:lnTo>
                <a:close/>
                <a:moveTo>
                  <a:pt x="2248" y="4377"/>
                </a:moveTo>
                <a:lnTo>
                  <a:pt x="2248" y="4390"/>
                </a:lnTo>
                <a:lnTo>
                  <a:pt x="2241" y="4383"/>
                </a:lnTo>
                <a:lnTo>
                  <a:pt x="2248" y="4377"/>
                </a:lnTo>
                <a:close/>
                <a:moveTo>
                  <a:pt x="2257" y="4368"/>
                </a:moveTo>
                <a:lnTo>
                  <a:pt x="2266" y="4357"/>
                </a:lnTo>
                <a:lnTo>
                  <a:pt x="2278" y="4368"/>
                </a:lnTo>
                <a:lnTo>
                  <a:pt x="2278" y="4370"/>
                </a:lnTo>
                <a:lnTo>
                  <a:pt x="2268" y="4379"/>
                </a:lnTo>
                <a:lnTo>
                  <a:pt x="2257" y="4368"/>
                </a:lnTo>
                <a:close/>
                <a:moveTo>
                  <a:pt x="2264" y="4384"/>
                </a:moveTo>
                <a:lnTo>
                  <a:pt x="2255" y="4393"/>
                </a:lnTo>
                <a:lnTo>
                  <a:pt x="2255" y="4375"/>
                </a:lnTo>
                <a:lnTo>
                  <a:pt x="2264" y="4384"/>
                </a:lnTo>
                <a:close/>
                <a:moveTo>
                  <a:pt x="2285" y="4375"/>
                </a:moveTo>
                <a:lnTo>
                  <a:pt x="2293" y="4383"/>
                </a:lnTo>
                <a:lnTo>
                  <a:pt x="2285" y="4391"/>
                </a:lnTo>
                <a:lnTo>
                  <a:pt x="2285" y="4375"/>
                </a:lnTo>
                <a:close/>
                <a:moveTo>
                  <a:pt x="2288" y="4369"/>
                </a:moveTo>
                <a:lnTo>
                  <a:pt x="2300" y="4358"/>
                </a:lnTo>
                <a:lnTo>
                  <a:pt x="2309" y="4368"/>
                </a:lnTo>
                <a:lnTo>
                  <a:pt x="2297" y="4378"/>
                </a:lnTo>
                <a:lnTo>
                  <a:pt x="2288" y="4369"/>
                </a:lnTo>
                <a:close/>
                <a:moveTo>
                  <a:pt x="2309" y="4377"/>
                </a:moveTo>
                <a:lnTo>
                  <a:pt x="2309" y="4390"/>
                </a:lnTo>
                <a:lnTo>
                  <a:pt x="2303" y="4383"/>
                </a:lnTo>
                <a:lnTo>
                  <a:pt x="2309" y="4377"/>
                </a:lnTo>
                <a:close/>
                <a:moveTo>
                  <a:pt x="2318" y="4368"/>
                </a:moveTo>
                <a:lnTo>
                  <a:pt x="2329" y="4357"/>
                </a:lnTo>
                <a:lnTo>
                  <a:pt x="2339" y="4368"/>
                </a:lnTo>
                <a:lnTo>
                  <a:pt x="2339" y="4370"/>
                </a:lnTo>
                <a:lnTo>
                  <a:pt x="2331" y="4379"/>
                </a:lnTo>
                <a:lnTo>
                  <a:pt x="2318" y="4368"/>
                </a:lnTo>
                <a:close/>
                <a:moveTo>
                  <a:pt x="2325" y="4384"/>
                </a:moveTo>
                <a:lnTo>
                  <a:pt x="2317" y="4393"/>
                </a:lnTo>
                <a:lnTo>
                  <a:pt x="2317" y="4375"/>
                </a:lnTo>
                <a:lnTo>
                  <a:pt x="2325" y="4384"/>
                </a:lnTo>
                <a:close/>
                <a:moveTo>
                  <a:pt x="2346" y="4375"/>
                </a:moveTo>
                <a:lnTo>
                  <a:pt x="2355" y="4383"/>
                </a:lnTo>
                <a:lnTo>
                  <a:pt x="2346" y="4391"/>
                </a:lnTo>
                <a:lnTo>
                  <a:pt x="2346" y="4375"/>
                </a:lnTo>
                <a:close/>
                <a:moveTo>
                  <a:pt x="2351" y="4369"/>
                </a:moveTo>
                <a:lnTo>
                  <a:pt x="2362" y="4358"/>
                </a:lnTo>
                <a:lnTo>
                  <a:pt x="2370" y="4368"/>
                </a:lnTo>
                <a:lnTo>
                  <a:pt x="2360" y="4378"/>
                </a:lnTo>
                <a:lnTo>
                  <a:pt x="2351" y="4369"/>
                </a:lnTo>
                <a:close/>
                <a:moveTo>
                  <a:pt x="2372" y="4377"/>
                </a:moveTo>
                <a:lnTo>
                  <a:pt x="2372" y="4390"/>
                </a:lnTo>
                <a:lnTo>
                  <a:pt x="2365" y="4383"/>
                </a:lnTo>
                <a:lnTo>
                  <a:pt x="2372" y="4377"/>
                </a:lnTo>
                <a:close/>
                <a:moveTo>
                  <a:pt x="2381" y="4368"/>
                </a:moveTo>
                <a:lnTo>
                  <a:pt x="2391" y="4357"/>
                </a:lnTo>
                <a:lnTo>
                  <a:pt x="2402" y="4368"/>
                </a:lnTo>
                <a:lnTo>
                  <a:pt x="2402" y="4370"/>
                </a:lnTo>
                <a:lnTo>
                  <a:pt x="2392" y="4379"/>
                </a:lnTo>
                <a:lnTo>
                  <a:pt x="2381" y="4368"/>
                </a:lnTo>
                <a:close/>
                <a:moveTo>
                  <a:pt x="2388" y="4384"/>
                </a:moveTo>
                <a:lnTo>
                  <a:pt x="2379" y="4393"/>
                </a:lnTo>
                <a:lnTo>
                  <a:pt x="2379" y="4375"/>
                </a:lnTo>
                <a:lnTo>
                  <a:pt x="2388" y="4384"/>
                </a:lnTo>
                <a:close/>
                <a:moveTo>
                  <a:pt x="2409" y="4375"/>
                </a:moveTo>
                <a:lnTo>
                  <a:pt x="2417" y="4383"/>
                </a:lnTo>
                <a:lnTo>
                  <a:pt x="2409" y="4392"/>
                </a:lnTo>
                <a:lnTo>
                  <a:pt x="2409" y="4375"/>
                </a:lnTo>
                <a:close/>
                <a:moveTo>
                  <a:pt x="2413" y="4369"/>
                </a:moveTo>
                <a:lnTo>
                  <a:pt x="2424" y="4358"/>
                </a:lnTo>
                <a:lnTo>
                  <a:pt x="2433" y="4368"/>
                </a:lnTo>
                <a:lnTo>
                  <a:pt x="2423" y="4378"/>
                </a:lnTo>
                <a:lnTo>
                  <a:pt x="2413" y="4369"/>
                </a:lnTo>
                <a:close/>
                <a:moveTo>
                  <a:pt x="2434" y="4377"/>
                </a:moveTo>
                <a:lnTo>
                  <a:pt x="2434" y="4390"/>
                </a:lnTo>
                <a:lnTo>
                  <a:pt x="2427" y="4383"/>
                </a:lnTo>
                <a:lnTo>
                  <a:pt x="2434" y="4377"/>
                </a:lnTo>
                <a:close/>
                <a:moveTo>
                  <a:pt x="2443" y="4368"/>
                </a:moveTo>
                <a:lnTo>
                  <a:pt x="2453" y="4357"/>
                </a:lnTo>
                <a:lnTo>
                  <a:pt x="2464" y="4368"/>
                </a:lnTo>
                <a:lnTo>
                  <a:pt x="2464" y="4370"/>
                </a:lnTo>
                <a:lnTo>
                  <a:pt x="2455" y="4379"/>
                </a:lnTo>
                <a:lnTo>
                  <a:pt x="2443" y="4368"/>
                </a:lnTo>
                <a:close/>
                <a:moveTo>
                  <a:pt x="2450" y="4384"/>
                </a:moveTo>
                <a:lnTo>
                  <a:pt x="2441" y="4393"/>
                </a:lnTo>
                <a:lnTo>
                  <a:pt x="2441" y="4375"/>
                </a:lnTo>
                <a:lnTo>
                  <a:pt x="2450" y="4384"/>
                </a:lnTo>
                <a:close/>
                <a:moveTo>
                  <a:pt x="2471" y="4375"/>
                </a:moveTo>
                <a:lnTo>
                  <a:pt x="2479" y="4383"/>
                </a:lnTo>
                <a:lnTo>
                  <a:pt x="2471" y="4391"/>
                </a:lnTo>
                <a:lnTo>
                  <a:pt x="2471" y="4375"/>
                </a:lnTo>
                <a:close/>
                <a:moveTo>
                  <a:pt x="2475" y="4369"/>
                </a:moveTo>
                <a:lnTo>
                  <a:pt x="2486" y="4358"/>
                </a:lnTo>
                <a:lnTo>
                  <a:pt x="2496" y="4368"/>
                </a:lnTo>
                <a:lnTo>
                  <a:pt x="2484" y="4378"/>
                </a:lnTo>
                <a:lnTo>
                  <a:pt x="2475" y="4369"/>
                </a:lnTo>
                <a:close/>
                <a:moveTo>
                  <a:pt x="2496" y="4377"/>
                </a:moveTo>
                <a:lnTo>
                  <a:pt x="2496" y="4390"/>
                </a:lnTo>
                <a:lnTo>
                  <a:pt x="2489" y="4383"/>
                </a:lnTo>
                <a:lnTo>
                  <a:pt x="2496" y="4377"/>
                </a:lnTo>
                <a:close/>
                <a:moveTo>
                  <a:pt x="2505" y="4368"/>
                </a:moveTo>
                <a:lnTo>
                  <a:pt x="2515" y="4357"/>
                </a:lnTo>
                <a:lnTo>
                  <a:pt x="2526" y="4368"/>
                </a:lnTo>
                <a:lnTo>
                  <a:pt x="2526" y="4370"/>
                </a:lnTo>
                <a:lnTo>
                  <a:pt x="2518" y="4379"/>
                </a:lnTo>
                <a:lnTo>
                  <a:pt x="2505" y="4368"/>
                </a:lnTo>
                <a:close/>
                <a:moveTo>
                  <a:pt x="2512" y="4384"/>
                </a:moveTo>
                <a:lnTo>
                  <a:pt x="2504" y="4393"/>
                </a:lnTo>
                <a:lnTo>
                  <a:pt x="2504" y="4375"/>
                </a:lnTo>
                <a:lnTo>
                  <a:pt x="2512" y="4384"/>
                </a:lnTo>
                <a:close/>
                <a:moveTo>
                  <a:pt x="2533" y="4375"/>
                </a:moveTo>
                <a:lnTo>
                  <a:pt x="2542" y="4383"/>
                </a:lnTo>
                <a:lnTo>
                  <a:pt x="2533" y="4391"/>
                </a:lnTo>
                <a:lnTo>
                  <a:pt x="2533" y="4375"/>
                </a:lnTo>
                <a:close/>
                <a:moveTo>
                  <a:pt x="2537" y="4369"/>
                </a:moveTo>
                <a:lnTo>
                  <a:pt x="2549" y="4358"/>
                </a:lnTo>
                <a:lnTo>
                  <a:pt x="2557" y="4368"/>
                </a:lnTo>
                <a:lnTo>
                  <a:pt x="2546" y="4378"/>
                </a:lnTo>
                <a:lnTo>
                  <a:pt x="2537" y="4369"/>
                </a:lnTo>
                <a:close/>
                <a:moveTo>
                  <a:pt x="2558" y="4377"/>
                </a:moveTo>
                <a:lnTo>
                  <a:pt x="2558" y="4390"/>
                </a:lnTo>
                <a:lnTo>
                  <a:pt x="2551" y="4383"/>
                </a:lnTo>
                <a:lnTo>
                  <a:pt x="2558" y="4377"/>
                </a:lnTo>
                <a:close/>
                <a:moveTo>
                  <a:pt x="2567" y="4368"/>
                </a:moveTo>
                <a:lnTo>
                  <a:pt x="2578" y="4357"/>
                </a:lnTo>
                <a:lnTo>
                  <a:pt x="2588" y="4368"/>
                </a:lnTo>
                <a:lnTo>
                  <a:pt x="2588" y="4370"/>
                </a:lnTo>
                <a:lnTo>
                  <a:pt x="2579" y="4379"/>
                </a:lnTo>
                <a:lnTo>
                  <a:pt x="2567" y="4368"/>
                </a:lnTo>
                <a:close/>
                <a:moveTo>
                  <a:pt x="2574" y="4384"/>
                </a:moveTo>
                <a:lnTo>
                  <a:pt x="2565" y="4393"/>
                </a:lnTo>
                <a:lnTo>
                  <a:pt x="2565" y="4375"/>
                </a:lnTo>
                <a:lnTo>
                  <a:pt x="2574" y="4384"/>
                </a:lnTo>
                <a:close/>
                <a:moveTo>
                  <a:pt x="2595" y="4375"/>
                </a:moveTo>
                <a:lnTo>
                  <a:pt x="2603" y="4383"/>
                </a:lnTo>
                <a:lnTo>
                  <a:pt x="2595" y="4392"/>
                </a:lnTo>
                <a:lnTo>
                  <a:pt x="2595" y="4375"/>
                </a:lnTo>
                <a:close/>
                <a:moveTo>
                  <a:pt x="2600" y="4369"/>
                </a:moveTo>
                <a:lnTo>
                  <a:pt x="2610" y="4358"/>
                </a:lnTo>
                <a:lnTo>
                  <a:pt x="2619" y="4368"/>
                </a:lnTo>
                <a:lnTo>
                  <a:pt x="2608" y="4378"/>
                </a:lnTo>
                <a:lnTo>
                  <a:pt x="2600" y="4369"/>
                </a:lnTo>
                <a:close/>
                <a:moveTo>
                  <a:pt x="2621" y="4376"/>
                </a:moveTo>
                <a:lnTo>
                  <a:pt x="2621" y="4390"/>
                </a:lnTo>
                <a:lnTo>
                  <a:pt x="2614" y="4383"/>
                </a:lnTo>
                <a:lnTo>
                  <a:pt x="2621" y="4376"/>
                </a:lnTo>
                <a:close/>
                <a:moveTo>
                  <a:pt x="2630" y="4368"/>
                </a:moveTo>
                <a:lnTo>
                  <a:pt x="2639" y="4357"/>
                </a:lnTo>
                <a:lnTo>
                  <a:pt x="2651" y="4368"/>
                </a:lnTo>
                <a:lnTo>
                  <a:pt x="2651" y="4370"/>
                </a:lnTo>
                <a:lnTo>
                  <a:pt x="2641" y="4379"/>
                </a:lnTo>
                <a:lnTo>
                  <a:pt x="2630" y="4368"/>
                </a:lnTo>
                <a:close/>
                <a:moveTo>
                  <a:pt x="2637" y="4384"/>
                </a:moveTo>
                <a:lnTo>
                  <a:pt x="2628" y="4393"/>
                </a:lnTo>
                <a:lnTo>
                  <a:pt x="2628" y="4375"/>
                </a:lnTo>
                <a:lnTo>
                  <a:pt x="2637" y="4384"/>
                </a:lnTo>
                <a:close/>
                <a:moveTo>
                  <a:pt x="2658" y="4375"/>
                </a:moveTo>
                <a:lnTo>
                  <a:pt x="2666" y="4383"/>
                </a:lnTo>
                <a:lnTo>
                  <a:pt x="2658" y="4391"/>
                </a:lnTo>
                <a:lnTo>
                  <a:pt x="2658" y="4375"/>
                </a:lnTo>
                <a:close/>
                <a:moveTo>
                  <a:pt x="2661" y="4369"/>
                </a:moveTo>
                <a:lnTo>
                  <a:pt x="2673" y="4358"/>
                </a:lnTo>
                <a:lnTo>
                  <a:pt x="2682" y="4368"/>
                </a:lnTo>
                <a:lnTo>
                  <a:pt x="2670" y="4378"/>
                </a:lnTo>
                <a:lnTo>
                  <a:pt x="2661" y="4369"/>
                </a:lnTo>
                <a:close/>
                <a:moveTo>
                  <a:pt x="2658" y="4363"/>
                </a:moveTo>
                <a:lnTo>
                  <a:pt x="2658" y="4343"/>
                </a:lnTo>
                <a:lnTo>
                  <a:pt x="2668" y="4354"/>
                </a:lnTo>
                <a:lnTo>
                  <a:pt x="2658" y="4363"/>
                </a:lnTo>
                <a:close/>
                <a:moveTo>
                  <a:pt x="2645" y="4353"/>
                </a:moveTo>
                <a:lnTo>
                  <a:pt x="2651" y="4347"/>
                </a:lnTo>
                <a:lnTo>
                  <a:pt x="2651" y="4358"/>
                </a:lnTo>
                <a:lnTo>
                  <a:pt x="2645" y="4353"/>
                </a:lnTo>
                <a:close/>
                <a:moveTo>
                  <a:pt x="2635" y="4342"/>
                </a:moveTo>
                <a:lnTo>
                  <a:pt x="2644" y="4342"/>
                </a:lnTo>
                <a:lnTo>
                  <a:pt x="2639" y="4347"/>
                </a:lnTo>
                <a:lnTo>
                  <a:pt x="2635" y="4342"/>
                </a:lnTo>
                <a:close/>
                <a:moveTo>
                  <a:pt x="2176" y="4348"/>
                </a:moveTo>
                <a:lnTo>
                  <a:pt x="2170" y="4342"/>
                </a:lnTo>
                <a:lnTo>
                  <a:pt x="2180" y="4342"/>
                </a:lnTo>
                <a:lnTo>
                  <a:pt x="2176" y="4348"/>
                </a:lnTo>
                <a:close/>
                <a:moveTo>
                  <a:pt x="2161" y="4363"/>
                </a:moveTo>
                <a:lnTo>
                  <a:pt x="2161" y="4343"/>
                </a:lnTo>
                <a:lnTo>
                  <a:pt x="2170" y="4354"/>
                </a:lnTo>
                <a:lnTo>
                  <a:pt x="2161" y="4363"/>
                </a:lnTo>
                <a:close/>
                <a:moveTo>
                  <a:pt x="2147" y="4353"/>
                </a:moveTo>
                <a:lnTo>
                  <a:pt x="2153" y="4347"/>
                </a:lnTo>
                <a:lnTo>
                  <a:pt x="2153" y="4358"/>
                </a:lnTo>
                <a:lnTo>
                  <a:pt x="2147" y="4353"/>
                </a:lnTo>
                <a:close/>
                <a:moveTo>
                  <a:pt x="2153" y="4380"/>
                </a:moveTo>
                <a:lnTo>
                  <a:pt x="2153" y="4389"/>
                </a:lnTo>
                <a:lnTo>
                  <a:pt x="2149" y="4384"/>
                </a:lnTo>
                <a:lnTo>
                  <a:pt x="2153" y="4380"/>
                </a:lnTo>
                <a:close/>
                <a:moveTo>
                  <a:pt x="2173" y="4389"/>
                </a:moveTo>
                <a:lnTo>
                  <a:pt x="2180" y="4396"/>
                </a:lnTo>
                <a:lnTo>
                  <a:pt x="2166" y="4396"/>
                </a:lnTo>
                <a:lnTo>
                  <a:pt x="2173" y="4389"/>
                </a:lnTo>
                <a:close/>
                <a:moveTo>
                  <a:pt x="2206" y="4390"/>
                </a:moveTo>
                <a:lnTo>
                  <a:pt x="2213" y="4396"/>
                </a:lnTo>
                <a:lnTo>
                  <a:pt x="2200" y="4396"/>
                </a:lnTo>
                <a:lnTo>
                  <a:pt x="2206" y="4390"/>
                </a:lnTo>
                <a:close/>
                <a:moveTo>
                  <a:pt x="2236" y="4389"/>
                </a:moveTo>
                <a:lnTo>
                  <a:pt x="2242" y="4396"/>
                </a:lnTo>
                <a:lnTo>
                  <a:pt x="2229" y="4396"/>
                </a:lnTo>
                <a:lnTo>
                  <a:pt x="2236" y="4389"/>
                </a:lnTo>
                <a:close/>
                <a:moveTo>
                  <a:pt x="2268" y="4390"/>
                </a:moveTo>
                <a:lnTo>
                  <a:pt x="2274" y="4396"/>
                </a:lnTo>
                <a:lnTo>
                  <a:pt x="2263" y="4396"/>
                </a:lnTo>
                <a:lnTo>
                  <a:pt x="2268" y="4390"/>
                </a:lnTo>
                <a:close/>
                <a:moveTo>
                  <a:pt x="2297" y="4389"/>
                </a:moveTo>
                <a:lnTo>
                  <a:pt x="2304" y="4396"/>
                </a:lnTo>
                <a:lnTo>
                  <a:pt x="2290" y="4396"/>
                </a:lnTo>
                <a:lnTo>
                  <a:pt x="2297" y="4389"/>
                </a:lnTo>
                <a:close/>
                <a:moveTo>
                  <a:pt x="2331" y="4390"/>
                </a:moveTo>
                <a:lnTo>
                  <a:pt x="2337" y="4396"/>
                </a:lnTo>
                <a:lnTo>
                  <a:pt x="2325" y="4396"/>
                </a:lnTo>
                <a:lnTo>
                  <a:pt x="2331" y="4390"/>
                </a:lnTo>
                <a:close/>
                <a:moveTo>
                  <a:pt x="2360" y="4389"/>
                </a:moveTo>
                <a:lnTo>
                  <a:pt x="2367" y="4396"/>
                </a:lnTo>
                <a:lnTo>
                  <a:pt x="2353" y="4396"/>
                </a:lnTo>
                <a:lnTo>
                  <a:pt x="2360" y="4389"/>
                </a:lnTo>
                <a:close/>
                <a:moveTo>
                  <a:pt x="2392" y="4390"/>
                </a:moveTo>
                <a:lnTo>
                  <a:pt x="2399" y="4396"/>
                </a:lnTo>
                <a:lnTo>
                  <a:pt x="2387" y="4396"/>
                </a:lnTo>
                <a:lnTo>
                  <a:pt x="2392" y="4390"/>
                </a:lnTo>
                <a:close/>
                <a:moveTo>
                  <a:pt x="2423" y="4389"/>
                </a:moveTo>
                <a:lnTo>
                  <a:pt x="2428" y="4396"/>
                </a:lnTo>
                <a:lnTo>
                  <a:pt x="2416" y="4396"/>
                </a:lnTo>
                <a:lnTo>
                  <a:pt x="2423" y="4389"/>
                </a:lnTo>
                <a:close/>
                <a:moveTo>
                  <a:pt x="2455" y="4390"/>
                </a:moveTo>
                <a:lnTo>
                  <a:pt x="2461" y="4396"/>
                </a:lnTo>
                <a:lnTo>
                  <a:pt x="2449" y="4396"/>
                </a:lnTo>
                <a:lnTo>
                  <a:pt x="2455" y="4390"/>
                </a:lnTo>
                <a:close/>
                <a:moveTo>
                  <a:pt x="2484" y="4389"/>
                </a:moveTo>
                <a:lnTo>
                  <a:pt x="2491" y="4396"/>
                </a:lnTo>
                <a:lnTo>
                  <a:pt x="2477" y="4396"/>
                </a:lnTo>
                <a:lnTo>
                  <a:pt x="2484" y="4389"/>
                </a:lnTo>
                <a:close/>
                <a:moveTo>
                  <a:pt x="2518" y="4390"/>
                </a:moveTo>
                <a:lnTo>
                  <a:pt x="2523" y="4396"/>
                </a:lnTo>
                <a:lnTo>
                  <a:pt x="2512" y="4396"/>
                </a:lnTo>
                <a:lnTo>
                  <a:pt x="2518" y="4390"/>
                </a:lnTo>
                <a:close/>
                <a:moveTo>
                  <a:pt x="2546" y="4389"/>
                </a:moveTo>
                <a:lnTo>
                  <a:pt x="2553" y="4396"/>
                </a:lnTo>
                <a:lnTo>
                  <a:pt x="2540" y="4396"/>
                </a:lnTo>
                <a:lnTo>
                  <a:pt x="2546" y="4389"/>
                </a:lnTo>
                <a:close/>
                <a:moveTo>
                  <a:pt x="2579" y="4390"/>
                </a:moveTo>
                <a:lnTo>
                  <a:pt x="2585" y="4396"/>
                </a:lnTo>
                <a:lnTo>
                  <a:pt x="2573" y="4396"/>
                </a:lnTo>
                <a:lnTo>
                  <a:pt x="2579" y="4390"/>
                </a:lnTo>
                <a:close/>
                <a:moveTo>
                  <a:pt x="2608" y="4389"/>
                </a:moveTo>
                <a:lnTo>
                  <a:pt x="2615" y="4396"/>
                </a:lnTo>
                <a:lnTo>
                  <a:pt x="2602" y="4396"/>
                </a:lnTo>
                <a:lnTo>
                  <a:pt x="2608" y="4389"/>
                </a:lnTo>
                <a:close/>
                <a:moveTo>
                  <a:pt x="2641" y="4390"/>
                </a:moveTo>
                <a:lnTo>
                  <a:pt x="2647" y="4396"/>
                </a:lnTo>
                <a:lnTo>
                  <a:pt x="2636" y="4396"/>
                </a:lnTo>
                <a:lnTo>
                  <a:pt x="2641" y="4390"/>
                </a:lnTo>
                <a:close/>
                <a:moveTo>
                  <a:pt x="2670" y="4389"/>
                </a:moveTo>
                <a:lnTo>
                  <a:pt x="2677" y="4396"/>
                </a:lnTo>
                <a:lnTo>
                  <a:pt x="2664" y="4396"/>
                </a:lnTo>
                <a:lnTo>
                  <a:pt x="2670" y="4389"/>
                </a:lnTo>
                <a:close/>
                <a:moveTo>
                  <a:pt x="2675" y="4383"/>
                </a:moveTo>
                <a:lnTo>
                  <a:pt x="2682" y="4377"/>
                </a:lnTo>
                <a:lnTo>
                  <a:pt x="2682" y="4390"/>
                </a:lnTo>
                <a:lnTo>
                  <a:pt x="2675" y="4383"/>
                </a:lnTo>
                <a:close/>
                <a:moveTo>
                  <a:pt x="2677" y="4354"/>
                </a:moveTo>
                <a:lnTo>
                  <a:pt x="2682" y="4348"/>
                </a:lnTo>
                <a:lnTo>
                  <a:pt x="2682" y="4358"/>
                </a:lnTo>
                <a:lnTo>
                  <a:pt x="2677" y="4354"/>
                </a:lnTo>
                <a:close/>
                <a:moveTo>
                  <a:pt x="2673" y="4348"/>
                </a:moveTo>
                <a:lnTo>
                  <a:pt x="2667" y="4342"/>
                </a:lnTo>
                <a:lnTo>
                  <a:pt x="2679" y="4342"/>
                </a:lnTo>
                <a:lnTo>
                  <a:pt x="2673" y="4348"/>
                </a:lnTo>
                <a:close/>
                <a:moveTo>
                  <a:pt x="2142" y="4347"/>
                </a:moveTo>
                <a:lnTo>
                  <a:pt x="2138" y="4342"/>
                </a:lnTo>
                <a:lnTo>
                  <a:pt x="2147" y="4342"/>
                </a:lnTo>
                <a:lnTo>
                  <a:pt x="2142" y="4347"/>
                </a:lnTo>
                <a:close/>
                <a:moveTo>
                  <a:pt x="2122" y="4358"/>
                </a:moveTo>
                <a:lnTo>
                  <a:pt x="2118" y="4353"/>
                </a:lnTo>
                <a:lnTo>
                  <a:pt x="2122" y="4347"/>
                </a:lnTo>
                <a:lnTo>
                  <a:pt x="2122" y="4358"/>
                </a:lnTo>
                <a:close/>
                <a:moveTo>
                  <a:pt x="2139" y="4384"/>
                </a:moveTo>
                <a:lnTo>
                  <a:pt x="2131" y="4393"/>
                </a:lnTo>
                <a:lnTo>
                  <a:pt x="2131" y="4375"/>
                </a:lnTo>
                <a:lnTo>
                  <a:pt x="2139" y="4384"/>
                </a:lnTo>
                <a:close/>
                <a:moveTo>
                  <a:pt x="2150" y="4396"/>
                </a:moveTo>
                <a:lnTo>
                  <a:pt x="2139" y="4396"/>
                </a:lnTo>
                <a:lnTo>
                  <a:pt x="2144" y="4390"/>
                </a:lnTo>
                <a:lnTo>
                  <a:pt x="2150" y="4396"/>
                </a:lnTo>
                <a:close/>
                <a:moveTo>
                  <a:pt x="2712" y="4389"/>
                </a:moveTo>
                <a:lnTo>
                  <a:pt x="2709" y="4384"/>
                </a:lnTo>
                <a:lnTo>
                  <a:pt x="2712" y="4380"/>
                </a:lnTo>
                <a:lnTo>
                  <a:pt x="2712" y="4389"/>
                </a:lnTo>
                <a:close/>
                <a:moveTo>
                  <a:pt x="2710" y="4396"/>
                </a:moveTo>
                <a:lnTo>
                  <a:pt x="2698" y="4396"/>
                </a:lnTo>
                <a:lnTo>
                  <a:pt x="2704" y="4390"/>
                </a:lnTo>
                <a:lnTo>
                  <a:pt x="2710" y="4396"/>
                </a:lnTo>
                <a:close/>
                <a:moveTo>
                  <a:pt x="2690" y="4393"/>
                </a:moveTo>
                <a:lnTo>
                  <a:pt x="2690" y="4375"/>
                </a:lnTo>
                <a:lnTo>
                  <a:pt x="2698" y="4384"/>
                </a:lnTo>
                <a:lnTo>
                  <a:pt x="2690" y="4393"/>
                </a:lnTo>
                <a:close/>
                <a:moveTo>
                  <a:pt x="2113" y="4348"/>
                </a:moveTo>
                <a:lnTo>
                  <a:pt x="2107" y="4342"/>
                </a:lnTo>
                <a:lnTo>
                  <a:pt x="2118" y="4342"/>
                </a:lnTo>
                <a:lnTo>
                  <a:pt x="2113" y="4348"/>
                </a:lnTo>
                <a:close/>
                <a:moveTo>
                  <a:pt x="2098" y="4362"/>
                </a:moveTo>
                <a:lnTo>
                  <a:pt x="2098" y="4343"/>
                </a:lnTo>
                <a:lnTo>
                  <a:pt x="2107" y="4353"/>
                </a:lnTo>
                <a:lnTo>
                  <a:pt x="2098" y="4362"/>
                </a:lnTo>
                <a:close/>
                <a:moveTo>
                  <a:pt x="2111" y="4389"/>
                </a:moveTo>
                <a:lnTo>
                  <a:pt x="2117" y="4396"/>
                </a:lnTo>
                <a:lnTo>
                  <a:pt x="2104" y="4396"/>
                </a:lnTo>
                <a:lnTo>
                  <a:pt x="2111" y="4389"/>
                </a:lnTo>
                <a:close/>
                <a:moveTo>
                  <a:pt x="2719" y="4398"/>
                </a:moveTo>
                <a:lnTo>
                  <a:pt x="2719" y="4375"/>
                </a:lnTo>
                <a:lnTo>
                  <a:pt x="2742" y="4398"/>
                </a:lnTo>
                <a:lnTo>
                  <a:pt x="2719" y="4398"/>
                </a:lnTo>
                <a:close/>
                <a:moveTo>
                  <a:pt x="2712" y="4370"/>
                </a:moveTo>
                <a:lnTo>
                  <a:pt x="2704" y="4379"/>
                </a:lnTo>
                <a:lnTo>
                  <a:pt x="2691" y="4368"/>
                </a:lnTo>
                <a:lnTo>
                  <a:pt x="2702" y="4357"/>
                </a:lnTo>
                <a:lnTo>
                  <a:pt x="2712" y="4368"/>
                </a:lnTo>
                <a:lnTo>
                  <a:pt x="2712" y="4370"/>
                </a:lnTo>
                <a:close/>
                <a:moveTo>
                  <a:pt x="2690" y="4360"/>
                </a:moveTo>
                <a:lnTo>
                  <a:pt x="2690" y="4346"/>
                </a:lnTo>
                <a:lnTo>
                  <a:pt x="2697" y="4353"/>
                </a:lnTo>
                <a:lnTo>
                  <a:pt x="2690" y="4360"/>
                </a:lnTo>
                <a:close/>
                <a:moveTo>
                  <a:pt x="2697" y="4342"/>
                </a:moveTo>
                <a:lnTo>
                  <a:pt x="2706" y="4342"/>
                </a:lnTo>
                <a:lnTo>
                  <a:pt x="2702" y="4347"/>
                </a:lnTo>
                <a:lnTo>
                  <a:pt x="2697" y="4342"/>
                </a:lnTo>
                <a:close/>
                <a:moveTo>
                  <a:pt x="2091" y="4360"/>
                </a:moveTo>
                <a:lnTo>
                  <a:pt x="2084" y="4353"/>
                </a:lnTo>
                <a:lnTo>
                  <a:pt x="2091" y="4347"/>
                </a:lnTo>
                <a:lnTo>
                  <a:pt x="2091" y="4360"/>
                </a:lnTo>
                <a:close/>
                <a:moveTo>
                  <a:pt x="2080" y="4348"/>
                </a:moveTo>
                <a:lnTo>
                  <a:pt x="2075" y="4342"/>
                </a:lnTo>
                <a:lnTo>
                  <a:pt x="2084" y="4342"/>
                </a:lnTo>
                <a:lnTo>
                  <a:pt x="2080" y="4348"/>
                </a:lnTo>
                <a:close/>
                <a:moveTo>
                  <a:pt x="2075" y="4353"/>
                </a:moveTo>
                <a:lnTo>
                  <a:pt x="2067" y="4361"/>
                </a:lnTo>
                <a:lnTo>
                  <a:pt x="2067" y="4346"/>
                </a:lnTo>
                <a:lnTo>
                  <a:pt x="2075" y="4353"/>
                </a:lnTo>
                <a:close/>
                <a:moveTo>
                  <a:pt x="2080" y="4357"/>
                </a:moveTo>
                <a:lnTo>
                  <a:pt x="2091" y="4369"/>
                </a:lnTo>
                <a:lnTo>
                  <a:pt x="2091" y="4369"/>
                </a:lnTo>
                <a:lnTo>
                  <a:pt x="2082" y="4379"/>
                </a:lnTo>
                <a:lnTo>
                  <a:pt x="2070" y="4368"/>
                </a:lnTo>
                <a:lnTo>
                  <a:pt x="2080" y="4357"/>
                </a:lnTo>
                <a:close/>
                <a:moveTo>
                  <a:pt x="2091" y="4379"/>
                </a:moveTo>
                <a:lnTo>
                  <a:pt x="2091" y="4389"/>
                </a:lnTo>
                <a:lnTo>
                  <a:pt x="2087" y="4384"/>
                </a:lnTo>
                <a:lnTo>
                  <a:pt x="2091" y="4379"/>
                </a:lnTo>
                <a:close/>
                <a:moveTo>
                  <a:pt x="2088" y="4396"/>
                </a:moveTo>
                <a:lnTo>
                  <a:pt x="2075" y="4396"/>
                </a:lnTo>
                <a:lnTo>
                  <a:pt x="2082" y="4389"/>
                </a:lnTo>
                <a:lnTo>
                  <a:pt x="2088" y="4396"/>
                </a:lnTo>
                <a:close/>
                <a:moveTo>
                  <a:pt x="2866" y="4398"/>
                </a:moveTo>
                <a:lnTo>
                  <a:pt x="2820" y="4398"/>
                </a:lnTo>
                <a:lnTo>
                  <a:pt x="2843" y="4375"/>
                </a:lnTo>
                <a:lnTo>
                  <a:pt x="2866" y="4398"/>
                </a:lnTo>
                <a:close/>
                <a:moveTo>
                  <a:pt x="2814" y="4393"/>
                </a:moveTo>
                <a:lnTo>
                  <a:pt x="2814" y="4345"/>
                </a:lnTo>
                <a:lnTo>
                  <a:pt x="2838" y="4369"/>
                </a:lnTo>
                <a:lnTo>
                  <a:pt x="2814" y="4393"/>
                </a:lnTo>
                <a:close/>
                <a:moveTo>
                  <a:pt x="2807" y="4390"/>
                </a:moveTo>
                <a:lnTo>
                  <a:pt x="2786" y="4369"/>
                </a:lnTo>
                <a:lnTo>
                  <a:pt x="2807" y="4348"/>
                </a:lnTo>
                <a:lnTo>
                  <a:pt x="2807" y="4390"/>
                </a:lnTo>
                <a:close/>
                <a:moveTo>
                  <a:pt x="2804" y="4398"/>
                </a:moveTo>
                <a:lnTo>
                  <a:pt x="2759" y="4398"/>
                </a:lnTo>
                <a:lnTo>
                  <a:pt x="2781" y="4375"/>
                </a:lnTo>
                <a:lnTo>
                  <a:pt x="2804" y="4398"/>
                </a:lnTo>
                <a:close/>
                <a:moveTo>
                  <a:pt x="2752" y="4393"/>
                </a:moveTo>
                <a:lnTo>
                  <a:pt x="2752" y="4346"/>
                </a:lnTo>
                <a:lnTo>
                  <a:pt x="2776" y="4369"/>
                </a:lnTo>
                <a:lnTo>
                  <a:pt x="2752" y="4393"/>
                </a:lnTo>
                <a:close/>
                <a:moveTo>
                  <a:pt x="2745" y="4390"/>
                </a:moveTo>
                <a:lnTo>
                  <a:pt x="2724" y="4369"/>
                </a:lnTo>
                <a:lnTo>
                  <a:pt x="2745" y="4348"/>
                </a:lnTo>
                <a:lnTo>
                  <a:pt x="2745" y="4390"/>
                </a:lnTo>
                <a:close/>
                <a:moveTo>
                  <a:pt x="2706" y="4353"/>
                </a:moveTo>
                <a:lnTo>
                  <a:pt x="2712" y="4347"/>
                </a:lnTo>
                <a:lnTo>
                  <a:pt x="2712" y="4358"/>
                </a:lnTo>
                <a:lnTo>
                  <a:pt x="2706" y="4353"/>
                </a:lnTo>
                <a:close/>
                <a:moveTo>
                  <a:pt x="2698" y="4313"/>
                </a:moveTo>
                <a:lnTo>
                  <a:pt x="2677" y="4292"/>
                </a:lnTo>
                <a:lnTo>
                  <a:pt x="2698" y="4272"/>
                </a:lnTo>
                <a:lnTo>
                  <a:pt x="2698" y="4313"/>
                </a:lnTo>
                <a:close/>
                <a:moveTo>
                  <a:pt x="2695" y="4320"/>
                </a:moveTo>
                <a:lnTo>
                  <a:pt x="2650" y="4320"/>
                </a:lnTo>
                <a:lnTo>
                  <a:pt x="2672" y="4297"/>
                </a:lnTo>
                <a:lnTo>
                  <a:pt x="2695" y="4320"/>
                </a:lnTo>
                <a:close/>
                <a:moveTo>
                  <a:pt x="2636" y="4313"/>
                </a:moveTo>
                <a:lnTo>
                  <a:pt x="2615" y="4292"/>
                </a:lnTo>
                <a:lnTo>
                  <a:pt x="2636" y="4272"/>
                </a:lnTo>
                <a:lnTo>
                  <a:pt x="2636" y="4313"/>
                </a:lnTo>
                <a:close/>
                <a:moveTo>
                  <a:pt x="2633" y="4320"/>
                </a:moveTo>
                <a:lnTo>
                  <a:pt x="2587" y="4320"/>
                </a:lnTo>
                <a:lnTo>
                  <a:pt x="2610" y="4297"/>
                </a:lnTo>
                <a:lnTo>
                  <a:pt x="2633" y="4320"/>
                </a:lnTo>
                <a:close/>
                <a:moveTo>
                  <a:pt x="2573" y="4313"/>
                </a:moveTo>
                <a:lnTo>
                  <a:pt x="2552" y="4292"/>
                </a:lnTo>
                <a:lnTo>
                  <a:pt x="2573" y="4272"/>
                </a:lnTo>
                <a:lnTo>
                  <a:pt x="2573" y="4313"/>
                </a:lnTo>
                <a:close/>
                <a:moveTo>
                  <a:pt x="2571" y="4320"/>
                </a:moveTo>
                <a:lnTo>
                  <a:pt x="2524" y="4320"/>
                </a:lnTo>
                <a:lnTo>
                  <a:pt x="2548" y="4297"/>
                </a:lnTo>
                <a:lnTo>
                  <a:pt x="2571" y="4320"/>
                </a:lnTo>
                <a:close/>
                <a:moveTo>
                  <a:pt x="2512" y="4313"/>
                </a:moveTo>
                <a:lnTo>
                  <a:pt x="2491" y="4292"/>
                </a:lnTo>
                <a:lnTo>
                  <a:pt x="2512" y="4272"/>
                </a:lnTo>
                <a:lnTo>
                  <a:pt x="2512" y="4313"/>
                </a:lnTo>
                <a:close/>
                <a:moveTo>
                  <a:pt x="2508" y="4320"/>
                </a:moveTo>
                <a:lnTo>
                  <a:pt x="2463" y="4320"/>
                </a:lnTo>
                <a:lnTo>
                  <a:pt x="2485" y="4297"/>
                </a:lnTo>
                <a:lnTo>
                  <a:pt x="2508" y="4320"/>
                </a:lnTo>
                <a:close/>
                <a:moveTo>
                  <a:pt x="2449" y="4313"/>
                </a:moveTo>
                <a:lnTo>
                  <a:pt x="2428" y="4292"/>
                </a:lnTo>
                <a:lnTo>
                  <a:pt x="2449" y="4272"/>
                </a:lnTo>
                <a:lnTo>
                  <a:pt x="2449" y="4313"/>
                </a:lnTo>
                <a:close/>
                <a:moveTo>
                  <a:pt x="2447" y="4320"/>
                </a:moveTo>
                <a:lnTo>
                  <a:pt x="2401" y="4320"/>
                </a:lnTo>
                <a:lnTo>
                  <a:pt x="2424" y="4297"/>
                </a:lnTo>
                <a:lnTo>
                  <a:pt x="2447" y="4320"/>
                </a:lnTo>
                <a:close/>
                <a:moveTo>
                  <a:pt x="2395" y="4317"/>
                </a:moveTo>
                <a:lnTo>
                  <a:pt x="2395" y="4268"/>
                </a:lnTo>
                <a:lnTo>
                  <a:pt x="2418" y="4292"/>
                </a:lnTo>
                <a:lnTo>
                  <a:pt x="2395" y="4317"/>
                </a:lnTo>
                <a:close/>
                <a:moveTo>
                  <a:pt x="2387" y="4313"/>
                </a:moveTo>
                <a:lnTo>
                  <a:pt x="2366" y="4292"/>
                </a:lnTo>
                <a:lnTo>
                  <a:pt x="2387" y="4272"/>
                </a:lnTo>
                <a:lnTo>
                  <a:pt x="2387" y="4313"/>
                </a:lnTo>
                <a:close/>
                <a:moveTo>
                  <a:pt x="2384" y="4320"/>
                </a:moveTo>
                <a:lnTo>
                  <a:pt x="2338" y="4320"/>
                </a:lnTo>
                <a:lnTo>
                  <a:pt x="2361" y="4297"/>
                </a:lnTo>
                <a:lnTo>
                  <a:pt x="2384" y="4320"/>
                </a:lnTo>
                <a:close/>
                <a:moveTo>
                  <a:pt x="2332" y="4317"/>
                </a:moveTo>
                <a:lnTo>
                  <a:pt x="2332" y="4268"/>
                </a:lnTo>
                <a:lnTo>
                  <a:pt x="2356" y="4292"/>
                </a:lnTo>
                <a:lnTo>
                  <a:pt x="2332" y="4317"/>
                </a:lnTo>
                <a:close/>
                <a:moveTo>
                  <a:pt x="2325" y="4313"/>
                </a:moveTo>
                <a:lnTo>
                  <a:pt x="2304" y="4292"/>
                </a:lnTo>
                <a:lnTo>
                  <a:pt x="2325" y="4272"/>
                </a:lnTo>
                <a:lnTo>
                  <a:pt x="2325" y="4313"/>
                </a:lnTo>
                <a:close/>
                <a:moveTo>
                  <a:pt x="2322" y="4320"/>
                </a:moveTo>
                <a:lnTo>
                  <a:pt x="2277" y="4320"/>
                </a:lnTo>
                <a:lnTo>
                  <a:pt x="2299" y="4297"/>
                </a:lnTo>
                <a:lnTo>
                  <a:pt x="2322" y="4320"/>
                </a:lnTo>
                <a:close/>
                <a:moveTo>
                  <a:pt x="2263" y="4313"/>
                </a:moveTo>
                <a:lnTo>
                  <a:pt x="2242" y="4292"/>
                </a:lnTo>
                <a:lnTo>
                  <a:pt x="2263" y="4272"/>
                </a:lnTo>
                <a:lnTo>
                  <a:pt x="2263" y="4313"/>
                </a:lnTo>
                <a:close/>
                <a:moveTo>
                  <a:pt x="2260" y="4320"/>
                </a:moveTo>
                <a:lnTo>
                  <a:pt x="2214" y="4320"/>
                </a:lnTo>
                <a:lnTo>
                  <a:pt x="2237" y="4297"/>
                </a:lnTo>
                <a:lnTo>
                  <a:pt x="2260" y="4320"/>
                </a:lnTo>
                <a:close/>
                <a:moveTo>
                  <a:pt x="2200" y="4313"/>
                </a:moveTo>
                <a:lnTo>
                  <a:pt x="2179" y="4292"/>
                </a:lnTo>
                <a:lnTo>
                  <a:pt x="2200" y="4272"/>
                </a:lnTo>
                <a:lnTo>
                  <a:pt x="2200" y="4313"/>
                </a:lnTo>
                <a:close/>
                <a:moveTo>
                  <a:pt x="2198" y="4320"/>
                </a:moveTo>
                <a:lnTo>
                  <a:pt x="2151" y="4320"/>
                </a:lnTo>
                <a:lnTo>
                  <a:pt x="2175" y="4297"/>
                </a:lnTo>
                <a:lnTo>
                  <a:pt x="2198" y="4320"/>
                </a:lnTo>
                <a:close/>
                <a:moveTo>
                  <a:pt x="2139" y="4314"/>
                </a:moveTo>
                <a:lnTo>
                  <a:pt x="2117" y="4292"/>
                </a:lnTo>
                <a:lnTo>
                  <a:pt x="2139" y="4270"/>
                </a:lnTo>
                <a:lnTo>
                  <a:pt x="2139" y="4314"/>
                </a:lnTo>
                <a:close/>
                <a:moveTo>
                  <a:pt x="2134" y="4320"/>
                </a:moveTo>
                <a:lnTo>
                  <a:pt x="2089" y="4320"/>
                </a:lnTo>
                <a:lnTo>
                  <a:pt x="2111" y="4297"/>
                </a:lnTo>
                <a:lnTo>
                  <a:pt x="2134" y="4320"/>
                </a:lnTo>
                <a:close/>
                <a:moveTo>
                  <a:pt x="2076" y="4384"/>
                </a:moveTo>
                <a:lnTo>
                  <a:pt x="2067" y="4393"/>
                </a:lnTo>
                <a:lnTo>
                  <a:pt x="2067" y="4375"/>
                </a:lnTo>
                <a:lnTo>
                  <a:pt x="2076" y="4384"/>
                </a:lnTo>
                <a:close/>
                <a:moveTo>
                  <a:pt x="2055" y="4426"/>
                </a:moveTo>
                <a:lnTo>
                  <a:pt x="2055" y="4467"/>
                </a:lnTo>
                <a:lnTo>
                  <a:pt x="2034" y="4446"/>
                </a:lnTo>
                <a:lnTo>
                  <a:pt x="2055" y="4426"/>
                </a:lnTo>
                <a:close/>
                <a:moveTo>
                  <a:pt x="2063" y="4422"/>
                </a:moveTo>
                <a:lnTo>
                  <a:pt x="2087" y="4446"/>
                </a:lnTo>
                <a:lnTo>
                  <a:pt x="2063" y="4471"/>
                </a:lnTo>
                <a:lnTo>
                  <a:pt x="2063" y="4422"/>
                </a:lnTo>
                <a:close/>
                <a:moveTo>
                  <a:pt x="2070" y="4420"/>
                </a:moveTo>
                <a:lnTo>
                  <a:pt x="2099" y="4420"/>
                </a:lnTo>
                <a:lnTo>
                  <a:pt x="2099" y="4434"/>
                </a:lnTo>
                <a:lnTo>
                  <a:pt x="2092" y="4442"/>
                </a:lnTo>
                <a:lnTo>
                  <a:pt x="2070" y="4420"/>
                </a:lnTo>
                <a:close/>
                <a:moveTo>
                  <a:pt x="2099" y="4444"/>
                </a:moveTo>
                <a:lnTo>
                  <a:pt x="2099" y="4449"/>
                </a:lnTo>
                <a:lnTo>
                  <a:pt x="2097" y="4446"/>
                </a:lnTo>
                <a:lnTo>
                  <a:pt x="2099" y="4444"/>
                </a:lnTo>
                <a:close/>
                <a:moveTo>
                  <a:pt x="2106" y="4437"/>
                </a:moveTo>
                <a:lnTo>
                  <a:pt x="2114" y="4429"/>
                </a:lnTo>
                <a:lnTo>
                  <a:pt x="2118" y="4434"/>
                </a:lnTo>
                <a:lnTo>
                  <a:pt x="2118" y="4459"/>
                </a:lnTo>
                <a:lnTo>
                  <a:pt x="2114" y="4464"/>
                </a:lnTo>
                <a:lnTo>
                  <a:pt x="2106" y="4456"/>
                </a:lnTo>
                <a:lnTo>
                  <a:pt x="2106" y="4437"/>
                </a:lnTo>
                <a:close/>
                <a:moveTo>
                  <a:pt x="2109" y="4468"/>
                </a:moveTo>
                <a:lnTo>
                  <a:pt x="2106" y="4471"/>
                </a:lnTo>
                <a:lnTo>
                  <a:pt x="2106" y="4466"/>
                </a:lnTo>
                <a:lnTo>
                  <a:pt x="2109" y="4468"/>
                </a:lnTo>
                <a:close/>
                <a:moveTo>
                  <a:pt x="2684" y="4464"/>
                </a:moveTo>
                <a:lnTo>
                  <a:pt x="2697" y="4451"/>
                </a:lnTo>
                <a:lnTo>
                  <a:pt x="2719" y="4474"/>
                </a:lnTo>
                <a:lnTo>
                  <a:pt x="2684" y="4474"/>
                </a:lnTo>
                <a:lnTo>
                  <a:pt x="2684" y="4464"/>
                </a:lnTo>
                <a:close/>
                <a:moveTo>
                  <a:pt x="2759" y="4451"/>
                </a:moveTo>
                <a:lnTo>
                  <a:pt x="2782" y="4474"/>
                </a:lnTo>
                <a:lnTo>
                  <a:pt x="2735" y="4474"/>
                </a:lnTo>
                <a:lnTo>
                  <a:pt x="2759" y="4451"/>
                </a:lnTo>
                <a:close/>
                <a:moveTo>
                  <a:pt x="2821" y="4451"/>
                </a:moveTo>
                <a:lnTo>
                  <a:pt x="2844" y="4474"/>
                </a:lnTo>
                <a:lnTo>
                  <a:pt x="2798" y="4474"/>
                </a:lnTo>
                <a:lnTo>
                  <a:pt x="2821" y="4451"/>
                </a:lnTo>
                <a:close/>
                <a:moveTo>
                  <a:pt x="2882" y="4451"/>
                </a:moveTo>
                <a:lnTo>
                  <a:pt x="2906" y="4474"/>
                </a:lnTo>
                <a:lnTo>
                  <a:pt x="2860" y="4474"/>
                </a:lnTo>
                <a:lnTo>
                  <a:pt x="2882" y="4451"/>
                </a:lnTo>
                <a:close/>
                <a:moveTo>
                  <a:pt x="2909" y="4467"/>
                </a:moveTo>
                <a:lnTo>
                  <a:pt x="2888" y="4446"/>
                </a:lnTo>
                <a:lnTo>
                  <a:pt x="2909" y="4426"/>
                </a:lnTo>
                <a:lnTo>
                  <a:pt x="2909" y="4467"/>
                </a:lnTo>
                <a:close/>
                <a:moveTo>
                  <a:pt x="2884" y="4442"/>
                </a:moveTo>
                <a:lnTo>
                  <a:pt x="2862" y="4420"/>
                </a:lnTo>
                <a:lnTo>
                  <a:pt x="2904" y="4420"/>
                </a:lnTo>
                <a:lnTo>
                  <a:pt x="2884" y="4442"/>
                </a:lnTo>
                <a:close/>
                <a:moveTo>
                  <a:pt x="2843" y="4364"/>
                </a:moveTo>
                <a:lnTo>
                  <a:pt x="2821" y="4342"/>
                </a:lnTo>
                <a:lnTo>
                  <a:pt x="2865" y="4342"/>
                </a:lnTo>
                <a:lnTo>
                  <a:pt x="2843" y="4364"/>
                </a:lnTo>
                <a:close/>
                <a:moveTo>
                  <a:pt x="2781" y="4364"/>
                </a:moveTo>
                <a:lnTo>
                  <a:pt x="2760" y="4342"/>
                </a:lnTo>
                <a:lnTo>
                  <a:pt x="2803" y="4342"/>
                </a:lnTo>
                <a:lnTo>
                  <a:pt x="2781" y="4364"/>
                </a:lnTo>
                <a:close/>
                <a:moveTo>
                  <a:pt x="2719" y="4363"/>
                </a:moveTo>
                <a:lnTo>
                  <a:pt x="2719" y="4342"/>
                </a:lnTo>
                <a:lnTo>
                  <a:pt x="2740" y="4342"/>
                </a:lnTo>
                <a:lnTo>
                  <a:pt x="2719" y="4363"/>
                </a:lnTo>
                <a:close/>
                <a:moveTo>
                  <a:pt x="2858" y="4297"/>
                </a:moveTo>
                <a:lnTo>
                  <a:pt x="2881" y="4320"/>
                </a:lnTo>
                <a:lnTo>
                  <a:pt x="2836" y="4320"/>
                </a:lnTo>
                <a:lnTo>
                  <a:pt x="2858" y="4297"/>
                </a:lnTo>
                <a:close/>
                <a:moveTo>
                  <a:pt x="2885" y="4313"/>
                </a:moveTo>
                <a:lnTo>
                  <a:pt x="2864" y="4292"/>
                </a:lnTo>
                <a:lnTo>
                  <a:pt x="2885" y="4272"/>
                </a:lnTo>
                <a:lnTo>
                  <a:pt x="2885" y="4313"/>
                </a:lnTo>
                <a:close/>
                <a:moveTo>
                  <a:pt x="2858" y="4287"/>
                </a:moveTo>
                <a:lnTo>
                  <a:pt x="2837" y="4266"/>
                </a:lnTo>
                <a:lnTo>
                  <a:pt x="2880" y="4266"/>
                </a:lnTo>
                <a:lnTo>
                  <a:pt x="2858" y="4287"/>
                </a:lnTo>
                <a:close/>
                <a:moveTo>
                  <a:pt x="2797" y="4287"/>
                </a:moveTo>
                <a:lnTo>
                  <a:pt x="2775" y="4266"/>
                </a:lnTo>
                <a:lnTo>
                  <a:pt x="2818" y="4266"/>
                </a:lnTo>
                <a:lnTo>
                  <a:pt x="2797" y="4287"/>
                </a:lnTo>
                <a:close/>
                <a:moveTo>
                  <a:pt x="2734" y="4287"/>
                </a:moveTo>
                <a:lnTo>
                  <a:pt x="2712" y="4266"/>
                </a:lnTo>
                <a:lnTo>
                  <a:pt x="2756" y="4266"/>
                </a:lnTo>
                <a:lnTo>
                  <a:pt x="2734" y="4287"/>
                </a:lnTo>
                <a:close/>
                <a:moveTo>
                  <a:pt x="2672" y="4287"/>
                </a:moveTo>
                <a:lnTo>
                  <a:pt x="2651" y="4266"/>
                </a:lnTo>
                <a:lnTo>
                  <a:pt x="2694" y="4266"/>
                </a:lnTo>
                <a:lnTo>
                  <a:pt x="2672" y="4287"/>
                </a:lnTo>
                <a:close/>
                <a:moveTo>
                  <a:pt x="2610" y="4287"/>
                </a:moveTo>
                <a:lnTo>
                  <a:pt x="2588" y="4266"/>
                </a:lnTo>
                <a:lnTo>
                  <a:pt x="2631" y="4266"/>
                </a:lnTo>
                <a:lnTo>
                  <a:pt x="2610" y="4287"/>
                </a:lnTo>
                <a:close/>
                <a:moveTo>
                  <a:pt x="2548" y="4287"/>
                </a:moveTo>
                <a:lnTo>
                  <a:pt x="2526" y="4266"/>
                </a:lnTo>
                <a:lnTo>
                  <a:pt x="2570" y="4266"/>
                </a:lnTo>
                <a:lnTo>
                  <a:pt x="2548" y="4287"/>
                </a:lnTo>
                <a:close/>
                <a:moveTo>
                  <a:pt x="2485" y="4287"/>
                </a:moveTo>
                <a:lnTo>
                  <a:pt x="2464" y="4266"/>
                </a:lnTo>
                <a:lnTo>
                  <a:pt x="2507" y="4266"/>
                </a:lnTo>
                <a:lnTo>
                  <a:pt x="2485" y="4287"/>
                </a:lnTo>
                <a:close/>
                <a:moveTo>
                  <a:pt x="2424" y="4287"/>
                </a:moveTo>
                <a:lnTo>
                  <a:pt x="2402" y="4266"/>
                </a:lnTo>
                <a:lnTo>
                  <a:pt x="2445" y="4266"/>
                </a:lnTo>
                <a:lnTo>
                  <a:pt x="2424" y="4287"/>
                </a:lnTo>
                <a:close/>
                <a:moveTo>
                  <a:pt x="2383" y="4266"/>
                </a:moveTo>
                <a:lnTo>
                  <a:pt x="2361" y="4287"/>
                </a:lnTo>
                <a:lnTo>
                  <a:pt x="2339" y="4266"/>
                </a:lnTo>
                <a:lnTo>
                  <a:pt x="2383" y="4266"/>
                </a:lnTo>
                <a:close/>
                <a:moveTo>
                  <a:pt x="2321" y="4266"/>
                </a:moveTo>
                <a:lnTo>
                  <a:pt x="2299" y="4287"/>
                </a:lnTo>
                <a:lnTo>
                  <a:pt x="2278" y="4266"/>
                </a:lnTo>
                <a:lnTo>
                  <a:pt x="2321" y="4266"/>
                </a:lnTo>
                <a:close/>
                <a:moveTo>
                  <a:pt x="2237" y="4287"/>
                </a:moveTo>
                <a:lnTo>
                  <a:pt x="2215" y="4266"/>
                </a:lnTo>
                <a:lnTo>
                  <a:pt x="2258" y="4266"/>
                </a:lnTo>
                <a:lnTo>
                  <a:pt x="2237" y="4287"/>
                </a:lnTo>
                <a:close/>
                <a:moveTo>
                  <a:pt x="2175" y="4287"/>
                </a:moveTo>
                <a:lnTo>
                  <a:pt x="2153" y="4266"/>
                </a:lnTo>
                <a:lnTo>
                  <a:pt x="2197" y="4266"/>
                </a:lnTo>
                <a:lnTo>
                  <a:pt x="2175" y="4287"/>
                </a:lnTo>
                <a:close/>
                <a:moveTo>
                  <a:pt x="2111" y="4287"/>
                </a:moveTo>
                <a:lnTo>
                  <a:pt x="2090" y="4266"/>
                </a:lnTo>
                <a:lnTo>
                  <a:pt x="2133" y="4266"/>
                </a:lnTo>
                <a:lnTo>
                  <a:pt x="2111" y="4287"/>
                </a:lnTo>
                <a:close/>
                <a:moveTo>
                  <a:pt x="2060" y="4342"/>
                </a:moveTo>
                <a:lnTo>
                  <a:pt x="2060" y="4357"/>
                </a:lnTo>
                <a:lnTo>
                  <a:pt x="2044" y="4341"/>
                </a:lnTo>
                <a:lnTo>
                  <a:pt x="2060" y="4341"/>
                </a:lnTo>
                <a:lnTo>
                  <a:pt x="2060" y="4342"/>
                </a:lnTo>
                <a:lnTo>
                  <a:pt x="2060" y="4342"/>
                </a:lnTo>
                <a:close/>
                <a:moveTo>
                  <a:pt x="2003" y="4362"/>
                </a:moveTo>
                <a:lnTo>
                  <a:pt x="1981" y="4341"/>
                </a:lnTo>
                <a:lnTo>
                  <a:pt x="2024" y="4341"/>
                </a:lnTo>
                <a:lnTo>
                  <a:pt x="2003" y="4362"/>
                </a:lnTo>
                <a:close/>
                <a:moveTo>
                  <a:pt x="1966" y="4390"/>
                </a:moveTo>
                <a:lnTo>
                  <a:pt x="1944" y="4368"/>
                </a:lnTo>
                <a:lnTo>
                  <a:pt x="1966" y="4346"/>
                </a:lnTo>
                <a:lnTo>
                  <a:pt x="1966" y="4390"/>
                </a:lnTo>
                <a:close/>
                <a:moveTo>
                  <a:pt x="1974" y="4343"/>
                </a:moveTo>
                <a:lnTo>
                  <a:pt x="1997" y="4368"/>
                </a:lnTo>
                <a:lnTo>
                  <a:pt x="1974" y="4391"/>
                </a:lnTo>
                <a:lnTo>
                  <a:pt x="1974" y="4343"/>
                </a:lnTo>
                <a:close/>
                <a:moveTo>
                  <a:pt x="1939" y="4362"/>
                </a:moveTo>
                <a:lnTo>
                  <a:pt x="1919" y="4341"/>
                </a:lnTo>
                <a:lnTo>
                  <a:pt x="1961" y="4341"/>
                </a:lnTo>
                <a:lnTo>
                  <a:pt x="1939" y="4362"/>
                </a:lnTo>
                <a:close/>
                <a:moveTo>
                  <a:pt x="1939" y="4372"/>
                </a:moveTo>
                <a:lnTo>
                  <a:pt x="1963" y="4396"/>
                </a:lnTo>
                <a:lnTo>
                  <a:pt x="1916" y="4396"/>
                </a:lnTo>
                <a:lnTo>
                  <a:pt x="1939" y="4372"/>
                </a:lnTo>
                <a:close/>
                <a:moveTo>
                  <a:pt x="2003" y="4372"/>
                </a:moveTo>
                <a:lnTo>
                  <a:pt x="2026" y="4396"/>
                </a:lnTo>
                <a:lnTo>
                  <a:pt x="1980" y="4396"/>
                </a:lnTo>
                <a:lnTo>
                  <a:pt x="2003" y="4372"/>
                </a:lnTo>
                <a:close/>
                <a:moveTo>
                  <a:pt x="2060" y="4377"/>
                </a:moveTo>
                <a:lnTo>
                  <a:pt x="2060" y="4396"/>
                </a:lnTo>
                <a:lnTo>
                  <a:pt x="2043" y="4396"/>
                </a:lnTo>
                <a:lnTo>
                  <a:pt x="2060" y="4377"/>
                </a:lnTo>
                <a:close/>
                <a:moveTo>
                  <a:pt x="1905" y="4442"/>
                </a:moveTo>
                <a:lnTo>
                  <a:pt x="1883" y="4420"/>
                </a:lnTo>
                <a:lnTo>
                  <a:pt x="1926" y="4420"/>
                </a:lnTo>
                <a:lnTo>
                  <a:pt x="1905" y="4442"/>
                </a:lnTo>
                <a:close/>
                <a:moveTo>
                  <a:pt x="1905" y="4451"/>
                </a:moveTo>
                <a:lnTo>
                  <a:pt x="1928" y="4474"/>
                </a:lnTo>
                <a:lnTo>
                  <a:pt x="1881" y="4474"/>
                </a:lnTo>
                <a:lnTo>
                  <a:pt x="1905" y="4451"/>
                </a:lnTo>
                <a:close/>
                <a:moveTo>
                  <a:pt x="1967" y="4451"/>
                </a:moveTo>
                <a:lnTo>
                  <a:pt x="1990" y="4474"/>
                </a:lnTo>
                <a:lnTo>
                  <a:pt x="1945" y="4474"/>
                </a:lnTo>
                <a:lnTo>
                  <a:pt x="1967" y="4451"/>
                </a:lnTo>
                <a:close/>
                <a:moveTo>
                  <a:pt x="2030" y="4451"/>
                </a:moveTo>
                <a:lnTo>
                  <a:pt x="2053" y="4474"/>
                </a:lnTo>
                <a:lnTo>
                  <a:pt x="2007" y="4474"/>
                </a:lnTo>
                <a:lnTo>
                  <a:pt x="2030" y="4451"/>
                </a:lnTo>
                <a:close/>
                <a:moveTo>
                  <a:pt x="2092" y="4451"/>
                </a:moveTo>
                <a:lnTo>
                  <a:pt x="2099" y="4459"/>
                </a:lnTo>
                <a:lnTo>
                  <a:pt x="2099" y="4474"/>
                </a:lnTo>
                <a:lnTo>
                  <a:pt x="2099" y="4474"/>
                </a:lnTo>
                <a:lnTo>
                  <a:pt x="2099" y="4474"/>
                </a:lnTo>
                <a:lnTo>
                  <a:pt x="2069" y="4474"/>
                </a:lnTo>
                <a:lnTo>
                  <a:pt x="2092" y="4451"/>
                </a:lnTo>
                <a:close/>
                <a:moveTo>
                  <a:pt x="2399" y="3870"/>
                </a:moveTo>
                <a:lnTo>
                  <a:pt x="2399" y="3870"/>
                </a:lnTo>
                <a:lnTo>
                  <a:pt x="2399" y="3866"/>
                </a:lnTo>
                <a:lnTo>
                  <a:pt x="2399" y="3866"/>
                </a:lnTo>
                <a:lnTo>
                  <a:pt x="2403" y="3865"/>
                </a:lnTo>
                <a:lnTo>
                  <a:pt x="2406" y="3864"/>
                </a:lnTo>
                <a:lnTo>
                  <a:pt x="2409" y="3861"/>
                </a:lnTo>
                <a:lnTo>
                  <a:pt x="2409" y="3861"/>
                </a:lnTo>
                <a:lnTo>
                  <a:pt x="2411" y="3873"/>
                </a:lnTo>
                <a:lnTo>
                  <a:pt x="2411" y="3873"/>
                </a:lnTo>
                <a:lnTo>
                  <a:pt x="2412" y="3876"/>
                </a:lnTo>
                <a:lnTo>
                  <a:pt x="2411" y="3880"/>
                </a:lnTo>
                <a:lnTo>
                  <a:pt x="2411" y="3880"/>
                </a:lnTo>
                <a:lnTo>
                  <a:pt x="2410" y="3881"/>
                </a:lnTo>
                <a:lnTo>
                  <a:pt x="2409" y="3881"/>
                </a:lnTo>
                <a:lnTo>
                  <a:pt x="2407" y="3881"/>
                </a:lnTo>
                <a:lnTo>
                  <a:pt x="2397" y="3880"/>
                </a:lnTo>
                <a:lnTo>
                  <a:pt x="2397" y="3880"/>
                </a:lnTo>
                <a:lnTo>
                  <a:pt x="2398" y="3876"/>
                </a:lnTo>
                <a:lnTo>
                  <a:pt x="2399" y="3870"/>
                </a:lnTo>
                <a:lnTo>
                  <a:pt x="2399" y="3870"/>
                </a:lnTo>
                <a:close/>
                <a:moveTo>
                  <a:pt x="2306" y="3984"/>
                </a:moveTo>
                <a:lnTo>
                  <a:pt x="2306" y="3984"/>
                </a:lnTo>
                <a:lnTo>
                  <a:pt x="2304" y="3984"/>
                </a:lnTo>
                <a:lnTo>
                  <a:pt x="2301" y="3981"/>
                </a:lnTo>
                <a:lnTo>
                  <a:pt x="2301" y="3981"/>
                </a:lnTo>
                <a:lnTo>
                  <a:pt x="2299" y="3976"/>
                </a:lnTo>
                <a:lnTo>
                  <a:pt x="2296" y="3967"/>
                </a:lnTo>
                <a:lnTo>
                  <a:pt x="2294" y="3955"/>
                </a:lnTo>
                <a:lnTo>
                  <a:pt x="2293" y="3946"/>
                </a:lnTo>
                <a:lnTo>
                  <a:pt x="2300" y="3947"/>
                </a:lnTo>
                <a:lnTo>
                  <a:pt x="2300" y="3947"/>
                </a:lnTo>
                <a:lnTo>
                  <a:pt x="2303" y="3943"/>
                </a:lnTo>
                <a:lnTo>
                  <a:pt x="2309" y="3937"/>
                </a:lnTo>
                <a:lnTo>
                  <a:pt x="2309" y="3937"/>
                </a:lnTo>
                <a:lnTo>
                  <a:pt x="2310" y="3934"/>
                </a:lnTo>
                <a:lnTo>
                  <a:pt x="2311" y="3934"/>
                </a:lnTo>
                <a:lnTo>
                  <a:pt x="2314" y="3934"/>
                </a:lnTo>
                <a:lnTo>
                  <a:pt x="2314" y="3934"/>
                </a:lnTo>
                <a:lnTo>
                  <a:pt x="2315" y="3944"/>
                </a:lnTo>
                <a:lnTo>
                  <a:pt x="2314" y="3953"/>
                </a:lnTo>
                <a:lnTo>
                  <a:pt x="2312" y="3966"/>
                </a:lnTo>
                <a:lnTo>
                  <a:pt x="2312" y="3966"/>
                </a:lnTo>
                <a:lnTo>
                  <a:pt x="2311" y="3970"/>
                </a:lnTo>
                <a:lnTo>
                  <a:pt x="2309" y="3975"/>
                </a:lnTo>
                <a:lnTo>
                  <a:pt x="2309" y="3975"/>
                </a:lnTo>
                <a:lnTo>
                  <a:pt x="2309" y="3982"/>
                </a:lnTo>
                <a:lnTo>
                  <a:pt x="2309" y="3988"/>
                </a:lnTo>
                <a:lnTo>
                  <a:pt x="2309" y="3988"/>
                </a:lnTo>
                <a:lnTo>
                  <a:pt x="2309" y="3988"/>
                </a:lnTo>
                <a:lnTo>
                  <a:pt x="2309" y="3988"/>
                </a:lnTo>
                <a:lnTo>
                  <a:pt x="2309" y="3988"/>
                </a:lnTo>
                <a:lnTo>
                  <a:pt x="2309" y="3988"/>
                </a:lnTo>
                <a:lnTo>
                  <a:pt x="2307" y="3985"/>
                </a:lnTo>
                <a:lnTo>
                  <a:pt x="2306" y="3984"/>
                </a:lnTo>
                <a:lnTo>
                  <a:pt x="2306" y="3984"/>
                </a:lnTo>
                <a:close/>
                <a:moveTo>
                  <a:pt x="2323" y="4247"/>
                </a:moveTo>
                <a:lnTo>
                  <a:pt x="2324" y="4236"/>
                </a:lnTo>
                <a:lnTo>
                  <a:pt x="2324" y="4236"/>
                </a:lnTo>
                <a:lnTo>
                  <a:pt x="2325" y="4233"/>
                </a:lnTo>
                <a:lnTo>
                  <a:pt x="2328" y="4228"/>
                </a:lnTo>
                <a:lnTo>
                  <a:pt x="2328" y="4228"/>
                </a:lnTo>
                <a:lnTo>
                  <a:pt x="2328" y="4224"/>
                </a:lnTo>
                <a:lnTo>
                  <a:pt x="2326" y="4221"/>
                </a:lnTo>
                <a:lnTo>
                  <a:pt x="2324" y="4215"/>
                </a:lnTo>
                <a:lnTo>
                  <a:pt x="2324" y="4215"/>
                </a:lnTo>
                <a:lnTo>
                  <a:pt x="2324" y="4212"/>
                </a:lnTo>
                <a:lnTo>
                  <a:pt x="2325" y="4209"/>
                </a:lnTo>
                <a:lnTo>
                  <a:pt x="2328" y="4207"/>
                </a:lnTo>
                <a:lnTo>
                  <a:pt x="2328" y="4207"/>
                </a:lnTo>
                <a:lnTo>
                  <a:pt x="2328" y="4164"/>
                </a:lnTo>
                <a:lnTo>
                  <a:pt x="2328" y="4164"/>
                </a:lnTo>
                <a:lnTo>
                  <a:pt x="2328" y="4151"/>
                </a:lnTo>
                <a:lnTo>
                  <a:pt x="2329" y="4144"/>
                </a:lnTo>
                <a:lnTo>
                  <a:pt x="2329" y="4144"/>
                </a:lnTo>
                <a:lnTo>
                  <a:pt x="2331" y="4139"/>
                </a:lnTo>
                <a:lnTo>
                  <a:pt x="2333" y="4135"/>
                </a:lnTo>
                <a:lnTo>
                  <a:pt x="2336" y="4128"/>
                </a:lnTo>
                <a:lnTo>
                  <a:pt x="2336" y="4128"/>
                </a:lnTo>
                <a:lnTo>
                  <a:pt x="2337" y="4100"/>
                </a:lnTo>
                <a:lnTo>
                  <a:pt x="2337" y="4100"/>
                </a:lnTo>
                <a:lnTo>
                  <a:pt x="2348" y="4072"/>
                </a:lnTo>
                <a:lnTo>
                  <a:pt x="2348" y="4072"/>
                </a:lnTo>
                <a:lnTo>
                  <a:pt x="2351" y="4066"/>
                </a:lnTo>
                <a:lnTo>
                  <a:pt x="2351" y="4065"/>
                </a:lnTo>
                <a:lnTo>
                  <a:pt x="2353" y="4065"/>
                </a:lnTo>
                <a:lnTo>
                  <a:pt x="2353" y="4065"/>
                </a:lnTo>
                <a:lnTo>
                  <a:pt x="2354" y="4065"/>
                </a:lnTo>
                <a:lnTo>
                  <a:pt x="2355" y="4066"/>
                </a:lnTo>
                <a:lnTo>
                  <a:pt x="2356" y="4069"/>
                </a:lnTo>
                <a:lnTo>
                  <a:pt x="2359" y="4073"/>
                </a:lnTo>
                <a:lnTo>
                  <a:pt x="2359" y="4073"/>
                </a:lnTo>
                <a:lnTo>
                  <a:pt x="2359" y="4097"/>
                </a:lnTo>
                <a:lnTo>
                  <a:pt x="2359" y="4097"/>
                </a:lnTo>
                <a:lnTo>
                  <a:pt x="2360" y="4100"/>
                </a:lnTo>
                <a:lnTo>
                  <a:pt x="2362" y="4106"/>
                </a:lnTo>
                <a:lnTo>
                  <a:pt x="2365" y="4113"/>
                </a:lnTo>
                <a:lnTo>
                  <a:pt x="2366" y="4116"/>
                </a:lnTo>
                <a:lnTo>
                  <a:pt x="2366" y="4116"/>
                </a:lnTo>
                <a:lnTo>
                  <a:pt x="2368" y="4128"/>
                </a:lnTo>
                <a:lnTo>
                  <a:pt x="2370" y="4136"/>
                </a:lnTo>
                <a:lnTo>
                  <a:pt x="2373" y="4175"/>
                </a:lnTo>
                <a:lnTo>
                  <a:pt x="2373" y="4175"/>
                </a:lnTo>
                <a:lnTo>
                  <a:pt x="2373" y="4183"/>
                </a:lnTo>
                <a:lnTo>
                  <a:pt x="2372" y="4195"/>
                </a:lnTo>
                <a:lnTo>
                  <a:pt x="2372" y="4195"/>
                </a:lnTo>
                <a:lnTo>
                  <a:pt x="2372" y="4199"/>
                </a:lnTo>
                <a:lnTo>
                  <a:pt x="2373" y="4203"/>
                </a:lnTo>
                <a:lnTo>
                  <a:pt x="2375" y="4207"/>
                </a:lnTo>
                <a:lnTo>
                  <a:pt x="2375" y="4212"/>
                </a:lnTo>
                <a:lnTo>
                  <a:pt x="2375" y="4212"/>
                </a:lnTo>
                <a:lnTo>
                  <a:pt x="2376" y="4217"/>
                </a:lnTo>
                <a:lnTo>
                  <a:pt x="2375" y="4223"/>
                </a:lnTo>
                <a:lnTo>
                  <a:pt x="2375" y="4223"/>
                </a:lnTo>
                <a:lnTo>
                  <a:pt x="2375" y="4226"/>
                </a:lnTo>
                <a:lnTo>
                  <a:pt x="2376" y="4229"/>
                </a:lnTo>
                <a:lnTo>
                  <a:pt x="2377" y="4232"/>
                </a:lnTo>
                <a:lnTo>
                  <a:pt x="2377" y="4232"/>
                </a:lnTo>
                <a:lnTo>
                  <a:pt x="2377" y="4252"/>
                </a:lnTo>
                <a:lnTo>
                  <a:pt x="2377" y="4252"/>
                </a:lnTo>
                <a:lnTo>
                  <a:pt x="2377" y="4253"/>
                </a:lnTo>
                <a:lnTo>
                  <a:pt x="2324" y="4253"/>
                </a:lnTo>
                <a:lnTo>
                  <a:pt x="2324" y="4253"/>
                </a:lnTo>
                <a:lnTo>
                  <a:pt x="2323" y="4247"/>
                </a:lnTo>
                <a:lnTo>
                  <a:pt x="2323" y="4247"/>
                </a:lnTo>
                <a:close/>
                <a:moveTo>
                  <a:pt x="1995" y="4541"/>
                </a:moveTo>
                <a:lnTo>
                  <a:pt x="2168" y="4541"/>
                </a:lnTo>
                <a:lnTo>
                  <a:pt x="2168" y="4541"/>
                </a:lnTo>
                <a:lnTo>
                  <a:pt x="2165" y="4550"/>
                </a:lnTo>
                <a:lnTo>
                  <a:pt x="2165" y="4558"/>
                </a:lnTo>
                <a:lnTo>
                  <a:pt x="2165" y="4558"/>
                </a:lnTo>
                <a:lnTo>
                  <a:pt x="2166" y="4568"/>
                </a:lnTo>
                <a:lnTo>
                  <a:pt x="2169" y="4579"/>
                </a:lnTo>
                <a:lnTo>
                  <a:pt x="2173" y="4587"/>
                </a:lnTo>
                <a:lnTo>
                  <a:pt x="2180" y="4595"/>
                </a:lnTo>
                <a:lnTo>
                  <a:pt x="1982" y="4595"/>
                </a:lnTo>
                <a:lnTo>
                  <a:pt x="1982" y="4595"/>
                </a:lnTo>
                <a:lnTo>
                  <a:pt x="1989" y="4587"/>
                </a:lnTo>
                <a:lnTo>
                  <a:pt x="1994" y="4579"/>
                </a:lnTo>
                <a:lnTo>
                  <a:pt x="1997" y="4568"/>
                </a:lnTo>
                <a:lnTo>
                  <a:pt x="1997" y="4558"/>
                </a:lnTo>
                <a:lnTo>
                  <a:pt x="1997" y="4558"/>
                </a:lnTo>
                <a:lnTo>
                  <a:pt x="1997" y="4550"/>
                </a:lnTo>
                <a:lnTo>
                  <a:pt x="1995" y="4541"/>
                </a:lnTo>
                <a:lnTo>
                  <a:pt x="1995" y="4541"/>
                </a:lnTo>
                <a:close/>
                <a:moveTo>
                  <a:pt x="1216" y="4480"/>
                </a:moveTo>
                <a:lnTo>
                  <a:pt x="1216" y="4480"/>
                </a:lnTo>
                <a:lnTo>
                  <a:pt x="1216" y="4480"/>
                </a:lnTo>
                <a:lnTo>
                  <a:pt x="1359" y="4484"/>
                </a:lnTo>
                <a:lnTo>
                  <a:pt x="1359" y="4484"/>
                </a:lnTo>
                <a:lnTo>
                  <a:pt x="1357" y="4488"/>
                </a:lnTo>
                <a:lnTo>
                  <a:pt x="1354" y="4492"/>
                </a:lnTo>
                <a:lnTo>
                  <a:pt x="1353" y="4497"/>
                </a:lnTo>
                <a:lnTo>
                  <a:pt x="1353" y="4502"/>
                </a:lnTo>
                <a:lnTo>
                  <a:pt x="1124" y="4501"/>
                </a:lnTo>
                <a:lnTo>
                  <a:pt x="1124" y="4486"/>
                </a:lnTo>
                <a:lnTo>
                  <a:pt x="1124" y="4486"/>
                </a:lnTo>
                <a:lnTo>
                  <a:pt x="1216" y="4480"/>
                </a:lnTo>
                <a:lnTo>
                  <a:pt x="1216" y="4480"/>
                </a:lnTo>
                <a:close/>
                <a:moveTo>
                  <a:pt x="1247" y="3194"/>
                </a:moveTo>
                <a:lnTo>
                  <a:pt x="1247" y="3193"/>
                </a:lnTo>
                <a:lnTo>
                  <a:pt x="1247" y="3193"/>
                </a:lnTo>
                <a:lnTo>
                  <a:pt x="1248" y="3187"/>
                </a:lnTo>
                <a:lnTo>
                  <a:pt x="1248" y="3181"/>
                </a:lnTo>
                <a:lnTo>
                  <a:pt x="1248" y="3179"/>
                </a:lnTo>
                <a:lnTo>
                  <a:pt x="1247" y="3177"/>
                </a:lnTo>
                <a:lnTo>
                  <a:pt x="1247" y="3177"/>
                </a:lnTo>
                <a:lnTo>
                  <a:pt x="1240" y="3167"/>
                </a:lnTo>
                <a:lnTo>
                  <a:pt x="1240" y="3167"/>
                </a:lnTo>
                <a:lnTo>
                  <a:pt x="1236" y="3149"/>
                </a:lnTo>
                <a:lnTo>
                  <a:pt x="1236" y="3149"/>
                </a:lnTo>
                <a:lnTo>
                  <a:pt x="1228" y="3113"/>
                </a:lnTo>
                <a:lnTo>
                  <a:pt x="1228" y="3113"/>
                </a:lnTo>
                <a:lnTo>
                  <a:pt x="1220" y="3081"/>
                </a:lnTo>
                <a:lnTo>
                  <a:pt x="1214" y="3060"/>
                </a:lnTo>
                <a:lnTo>
                  <a:pt x="1210" y="3046"/>
                </a:lnTo>
                <a:lnTo>
                  <a:pt x="1210" y="3046"/>
                </a:lnTo>
                <a:lnTo>
                  <a:pt x="1208" y="3021"/>
                </a:lnTo>
                <a:lnTo>
                  <a:pt x="1208" y="3021"/>
                </a:lnTo>
                <a:lnTo>
                  <a:pt x="1208" y="3003"/>
                </a:lnTo>
                <a:lnTo>
                  <a:pt x="1206" y="2991"/>
                </a:lnTo>
                <a:lnTo>
                  <a:pt x="1204" y="2983"/>
                </a:lnTo>
                <a:lnTo>
                  <a:pt x="1208" y="2984"/>
                </a:lnTo>
                <a:lnTo>
                  <a:pt x="1208" y="2984"/>
                </a:lnTo>
                <a:lnTo>
                  <a:pt x="1188" y="2929"/>
                </a:lnTo>
                <a:lnTo>
                  <a:pt x="1194" y="2918"/>
                </a:lnTo>
                <a:lnTo>
                  <a:pt x="1194" y="2918"/>
                </a:lnTo>
                <a:lnTo>
                  <a:pt x="1197" y="2915"/>
                </a:lnTo>
                <a:lnTo>
                  <a:pt x="1198" y="2910"/>
                </a:lnTo>
                <a:lnTo>
                  <a:pt x="1198" y="2907"/>
                </a:lnTo>
                <a:lnTo>
                  <a:pt x="1198" y="2907"/>
                </a:lnTo>
                <a:lnTo>
                  <a:pt x="1197" y="2902"/>
                </a:lnTo>
                <a:lnTo>
                  <a:pt x="1194" y="2895"/>
                </a:lnTo>
                <a:lnTo>
                  <a:pt x="1191" y="2888"/>
                </a:lnTo>
                <a:lnTo>
                  <a:pt x="1188" y="2881"/>
                </a:lnTo>
                <a:lnTo>
                  <a:pt x="1188" y="2881"/>
                </a:lnTo>
                <a:lnTo>
                  <a:pt x="1181" y="2873"/>
                </a:lnTo>
                <a:lnTo>
                  <a:pt x="1171" y="2860"/>
                </a:lnTo>
                <a:lnTo>
                  <a:pt x="1164" y="2855"/>
                </a:lnTo>
                <a:lnTo>
                  <a:pt x="1159" y="2848"/>
                </a:lnTo>
                <a:lnTo>
                  <a:pt x="1150" y="2843"/>
                </a:lnTo>
                <a:lnTo>
                  <a:pt x="1142" y="2838"/>
                </a:lnTo>
                <a:lnTo>
                  <a:pt x="1142" y="2838"/>
                </a:lnTo>
                <a:lnTo>
                  <a:pt x="1120" y="2829"/>
                </a:lnTo>
                <a:lnTo>
                  <a:pt x="1119" y="2823"/>
                </a:lnTo>
                <a:lnTo>
                  <a:pt x="1119" y="2823"/>
                </a:lnTo>
                <a:lnTo>
                  <a:pt x="1119" y="2823"/>
                </a:lnTo>
                <a:lnTo>
                  <a:pt x="1120" y="2820"/>
                </a:lnTo>
                <a:lnTo>
                  <a:pt x="1119" y="2816"/>
                </a:lnTo>
                <a:lnTo>
                  <a:pt x="1116" y="2811"/>
                </a:lnTo>
                <a:lnTo>
                  <a:pt x="1116" y="2811"/>
                </a:lnTo>
                <a:lnTo>
                  <a:pt x="1115" y="2807"/>
                </a:lnTo>
                <a:lnTo>
                  <a:pt x="1113" y="2804"/>
                </a:lnTo>
                <a:lnTo>
                  <a:pt x="1111" y="2800"/>
                </a:lnTo>
                <a:lnTo>
                  <a:pt x="1108" y="2797"/>
                </a:lnTo>
                <a:lnTo>
                  <a:pt x="1102" y="2794"/>
                </a:lnTo>
                <a:lnTo>
                  <a:pt x="1094" y="2792"/>
                </a:lnTo>
                <a:lnTo>
                  <a:pt x="1083" y="2792"/>
                </a:lnTo>
                <a:lnTo>
                  <a:pt x="1083" y="2792"/>
                </a:lnTo>
                <a:lnTo>
                  <a:pt x="1079" y="2793"/>
                </a:lnTo>
                <a:lnTo>
                  <a:pt x="1074" y="2796"/>
                </a:lnTo>
                <a:lnTo>
                  <a:pt x="1070" y="2798"/>
                </a:lnTo>
                <a:lnTo>
                  <a:pt x="1067" y="2803"/>
                </a:lnTo>
                <a:lnTo>
                  <a:pt x="1064" y="2807"/>
                </a:lnTo>
                <a:lnTo>
                  <a:pt x="1061" y="2814"/>
                </a:lnTo>
                <a:lnTo>
                  <a:pt x="1060" y="2822"/>
                </a:lnTo>
                <a:lnTo>
                  <a:pt x="1060" y="2823"/>
                </a:lnTo>
                <a:lnTo>
                  <a:pt x="1060" y="2823"/>
                </a:lnTo>
                <a:lnTo>
                  <a:pt x="1057" y="2826"/>
                </a:lnTo>
                <a:lnTo>
                  <a:pt x="1053" y="2831"/>
                </a:lnTo>
                <a:lnTo>
                  <a:pt x="1052" y="2834"/>
                </a:lnTo>
                <a:lnTo>
                  <a:pt x="1051" y="2836"/>
                </a:lnTo>
                <a:lnTo>
                  <a:pt x="1053" y="2838"/>
                </a:lnTo>
                <a:lnTo>
                  <a:pt x="1057" y="2838"/>
                </a:lnTo>
                <a:lnTo>
                  <a:pt x="1057" y="2838"/>
                </a:lnTo>
                <a:lnTo>
                  <a:pt x="1064" y="2836"/>
                </a:lnTo>
                <a:lnTo>
                  <a:pt x="1064" y="2836"/>
                </a:lnTo>
                <a:lnTo>
                  <a:pt x="1067" y="2843"/>
                </a:lnTo>
                <a:lnTo>
                  <a:pt x="1072" y="2849"/>
                </a:lnTo>
                <a:lnTo>
                  <a:pt x="1074" y="2851"/>
                </a:lnTo>
                <a:lnTo>
                  <a:pt x="1076" y="2853"/>
                </a:lnTo>
                <a:lnTo>
                  <a:pt x="1076" y="2853"/>
                </a:lnTo>
                <a:lnTo>
                  <a:pt x="1072" y="2859"/>
                </a:lnTo>
                <a:lnTo>
                  <a:pt x="1068" y="2864"/>
                </a:lnTo>
                <a:lnTo>
                  <a:pt x="1065" y="2867"/>
                </a:lnTo>
                <a:lnTo>
                  <a:pt x="1065" y="2867"/>
                </a:lnTo>
                <a:lnTo>
                  <a:pt x="1036" y="2878"/>
                </a:lnTo>
                <a:lnTo>
                  <a:pt x="1036" y="2878"/>
                </a:lnTo>
                <a:lnTo>
                  <a:pt x="1033" y="2876"/>
                </a:lnTo>
                <a:lnTo>
                  <a:pt x="1031" y="2873"/>
                </a:lnTo>
                <a:lnTo>
                  <a:pt x="1031" y="2870"/>
                </a:lnTo>
                <a:lnTo>
                  <a:pt x="1031" y="2870"/>
                </a:lnTo>
                <a:lnTo>
                  <a:pt x="1031" y="2866"/>
                </a:lnTo>
                <a:lnTo>
                  <a:pt x="1032" y="2864"/>
                </a:lnTo>
                <a:lnTo>
                  <a:pt x="1033" y="2863"/>
                </a:lnTo>
                <a:lnTo>
                  <a:pt x="1033" y="2863"/>
                </a:lnTo>
                <a:lnTo>
                  <a:pt x="1033" y="2860"/>
                </a:lnTo>
                <a:lnTo>
                  <a:pt x="1033" y="2858"/>
                </a:lnTo>
                <a:lnTo>
                  <a:pt x="1032" y="2856"/>
                </a:lnTo>
                <a:lnTo>
                  <a:pt x="1032" y="2856"/>
                </a:lnTo>
                <a:lnTo>
                  <a:pt x="1030" y="2851"/>
                </a:lnTo>
                <a:lnTo>
                  <a:pt x="1029" y="2850"/>
                </a:lnTo>
                <a:lnTo>
                  <a:pt x="1024" y="2848"/>
                </a:lnTo>
                <a:lnTo>
                  <a:pt x="1022" y="2844"/>
                </a:lnTo>
                <a:lnTo>
                  <a:pt x="1022" y="2844"/>
                </a:lnTo>
                <a:lnTo>
                  <a:pt x="1022" y="2842"/>
                </a:lnTo>
                <a:lnTo>
                  <a:pt x="1021" y="2841"/>
                </a:lnTo>
                <a:lnTo>
                  <a:pt x="1017" y="2840"/>
                </a:lnTo>
                <a:lnTo>
                  <a:pt x="1017" y="2394"/>
                </a:lnTo>
                <a:lnTo>
                  <a:pt x="1238" y="2394"/>
                </a:lnTo>
                <a:lnTo>
                  <a:pt x="1238" y="2631"/>
                </a:lnTo>
                <a:lnTo>
                  <a:pt x="1285" y="2631"/>
                </a:lnTo>
                <a:lnTo>
                  <a:pt x="1285" y="3194"/>
                </a:lnTo>
                <a:lnTo>
                  <a:pt x="1247" y="3194"/>
                </a:lnTo>
                <a:close/>
                <a:moveTo>
                  <a:pt x="951" y="1751"/>
                </a:moveTo>
                <a:lnTo>
                  <a:pt x="951" y="1800"/>
                </a:lnTo>
                <a:lnTo>
                  <a:pt x="918" y="1800"/>
                </a:lnTo>
                <a:lnTo>
                  <a:pt x="918" y="1751"/>
                </a:lnTo>
                <a:lnTo>
                  <a:pt x="951" y="1751"/>
                </a:lnTo>
                <a:close/>
                <a:moveTo>
                  <a:pt x="918" y="1745"/>
                </a:moveTo>
                <a:lnTo>
                  <a:pt x="918" y="1739"/>
                </a:lnTo>
                <a:lnTo>
                  <a:pt x="951" y="1739"/>
                </a:lnTo>
                <a:lnTo>
                  <a:pt x="951" y="1745"/>
                </a:lnTo>
                <a:lnTo>
                  <a:pt x="918" y="1745"/>
                </a:lnTo>
                <a:close/>
                <a:moveTo>
                  <a:pt x="951" y="1806"/>
                </a:moveTo>
                <a:lnTo>
                  <a:pt x="951" y="1812"/>
                </a:lnTo>
                <a:lnTo>
                  <a:pt x="918" y="1812"/>
                </a:lnTo>
                <a:lnTo>
                  <a:pt x="918" y="1806"/>
                </a:lnTo>
                <a:lnTo>
                  <a:pt x="951" y="1806"/>
                </a:lnTo>
                <a:close/>
                <a:moveTo>
                  <a:pt x="951" y="1818"/>
                </a:moveTo>
                <a:lnTo>
                  <a:pt x="951" y="1868"/>
                </a:lnTo>
                <a:lnTo>
                  <a:pt x="918" y="1868"/>
                </a:lnTo>
                <a:lnTo>
                  <a:pt x="918" y="1818"/>
                </a:lnTo>
                <a:lnTo>
                  <a:pt x="951" y="1818"/>
                </a:lnTo>
                <a:close/>
                <a:moveTo>
                  <a:pt x="951" y="1872"/>
                </a:moveTo>
                <a:lnTo>
                  <a:pt x="951" y="1878"/>
                </a:lnTo>
                <a:lnTo>
                  <a:pt x="918" y="1878"/>
                </a:lnTo>
                <a:lnTo>
                  <a:pt x="918" y="1872"/>
                </a:lnTo>
                <a:lnTo>
                  <a:pt x="951" y="1872"/>
                </a:lnTo>
                <a:close/>
                <a:moveTo>
                  <a:pt x="951" y="1884"/>
                </a:moveTo>
                <a:lnTo>
                  <a:pt x="951" y="1934"/>
                </a:lnTo>
                <a:lnTo>
                  <a:pt x="918" y="1934"/>
                </a:lnTo>
                <a:lnTo>
                  <a:pt x="918" y="1884"/>
                </a:lnTo>
                <a:lnTo>
                  <a:pt x="951" y="1884"/>
                </a:lnTo>
                <a:close/>
                <a:moveTo>
                  <a:pt x="951" y="1939"/>
                </a:moveTo>
                <a:lnTo>
                  <a:pt x="951" y="1945"/>
                </a:lnTo>
                <a:lnTo>
                  <a:pt x="918" y="1945"/>
                </a:lnTo>
                <a:lnTo>
                  <a:pt x="918" y="1939"/>
                </a:lnTo>
                <a:lnTo>
                  <a:pt x="951" y="1939"/>
                </a:lnTo>
                <a:close/>
                <a:moveTo>
                  <a:pt x="951" y="1951"/>
                </a:moveTo>
                <a:lnTo>
                  <a:pt x="951" y="2001"/>
                </a:lnTo>
                <a:lnTo>
                  <a:pt x="918" y="2001"/>
                </a:lnTo>
                <a:lnTo>
                  <a:pt x="918" y="1951"/>
                </a:lnTo>
                <a:lnTo>
                  <a:pt x="951" y="1951"/>
                </a:lnTo>
                <a:close/>
                <a:moveTo>
                  <a:pt x="951" y="2005"/>
                </a:moveTo>
                <a:lnTo>
                  <a:pt x="951" y="2011"/>
                </a:lnTo>
                <a:lnTo>
                  <a:pt x="918" y="2011"/>
                </a:lnTo>
                <a:lnTo>
                  <a:pt x="918" y="2005"/>
                </a:lnTo>
                <a:lnTo>
                  <a:pt x="951" y="2005"/>
                </a:lnTo>
                <a:close/>
                <a:moveTo>
                  <a:pt x="951" y="2017"/>
                </a:moveTo>
                <a:lnTo>
                  <a:pt x="951" y="2030"/>
                </a:lnTo>
                <a:lnTo>
                  <a:pt x="918" y="2030"/>
                </a:lnTo>
                <a:lnTo>
                  <a:pt x="918" y="2017"/>
                </a:lnTo>
                <a:lnTo>
                  <a:pt x="951" y="2017"/>
                </a:lnTo>
                <a:close/>
                <a:moveTo>
                  <a:pt x="1002" y="3186"/>
                </a:moveTo>
                <a:lnTo>
                  <a:pt x="975" y="3158"/>
                </a:lnTo>
                <a:lnTo>
                  <a:pt x="1002" y="3130"/>
                </a:lnTo>
                <a:lnTo>
                  <a:pt x="1002" y="3186"/>
                </a:lnTo>
                <a:close/>
                <a:moveTo>
                  <a:pt x="940" y="2895"/>
                </a:moveTo>
                <a:lnTo>
                  <a:pt x="969" y="2866"/>
                </a:lnTo>
                <a:lnTo>
                  <a:pt x="999" y="2895"/>
                </a:lnTo>
                <a:lnTo>
                  <a:pt x="940" y="2895"/>
                </a:lnTo>
                <a:close/>
                <a:moveTo>
                  <a:pt x="994" y="2903"/>
                </a:moveTo>
                <a:lnTo>
                  <a:pt x="969" y="2929"/>
                </a:lnTo>
                <a:lnTo>
                  <a:pt x="944" y="2903"/>
                </a:lnTo>
                <a:lnTo>
                  <a:pt x="994" y="2903"/>
                </a:lnTo>
                <a:close/>
                <a:moveTo>
                  <a:pt x="975" y="2859"/>
                </a:moveTo>
                <a:lnTo>
                  <a:pt x="1002" y="2833"/>
                </a:lnTo>
                <a:lnTo>
                  <a:pt x="1002" y="2887"/>
                </a:lnTo>
                <a:lnTo>
                  <a:pt x="975" y="2859"/>
                </a:lnTo>
                <a:close/>
                <a:moveTo>
                  <a:pt x="1002" y="2514"/>
                </a:moveTo>
                <a:lnTo>
                  <a:pt x="975" y="2486"/>
                </a:lnTo>
                <a:lnTo>
                  <a:pt x="1002" y="2460"/>
                </a:lnTo>
                <a:lnTo>
                  <a:pt x="1002" y="2514"/>
                </a:lnTo>
                <a:close/>
                <a:moveTo>
                  <a:pt x="999" y="2522"/>
                </a:moveTo>
                <a:lnTo>
                  <a:pt x="940" y="2522"/>
                </a:lnTo>
                <a:lnTo>
                  <a:pt x="969" y="2493"/>
                </a:lnTo>
                <a:lnTo>
                  <a:pt x="999" y="2522"/>
                </a:lnTo>
                <a:close/>
                <a:moveTo>
                  <a:pt x="994" y="2530"/>
                </a:moveTo>
                <a:lnTo>
                  <a:pt x="969" y="2556"/>
                </a:lnTo>
                <a:lnTo>
                  <a:pt x="944" y="2530"/>
                </a:lnTo>
                <a:lnTo>
                  <a:pt x="994" y="2530"/>
                </a:lnTo>
                <a:close/>
                <a:moveTo>
                  <a:pt x="1002" y="2534"/>
                </a:moveTo>
                <a:lnTo>
                  <a:pt x="1002" y="2589"/>
                </a:lnTo>
                <a:lnTo>
                  <a:pt x="975" y="2562"/>
                </a:lnTo>
                <a:lnTo>
                  <a:pt x="1002" y="2534"/>
                </a:lnTo>
                <a:close/>
                <a:moveTo>
                  <a:pt x="999" y="2596"/>
                </a:moveTo>
                <a:lnTo>
                  <a:pt x="940" y="2596"/>
                </a:lnTo>
                <a:lnTo>
                  <a:pt x="969" y="2567"/>
                </a:lnTo>
                <a:lnTo>
                  <a:pt x="999" y="2596"/>
                </a:lnTo>
                <a:close/>
                <a:moveTo>
                  <a:pt x="994" y="2604"/>
                </a:moveTo>
                <a:lnTo>
                  <a:pt x="969" y="2630"/>
                </a:lnTo>
                <a:lnTo>
                  <a:pt x="944" y="2604"/>
                </a:lnTo>
                <a:lnTo>
                  <a:pt x="994" y="2604"/>
                </a:lnTo>
                <a:close/>
                <a:moveTo>
                  <a:pt x="1002" y="2608"/>
                </a:moveTo>
                <a:lnTo>
                  <a:pt x="1002" y="2663"/>
                </a:lnTo>
                <a:lnTo>
                  <a:pt x="975" y="2636"/>
                </a:lnTo>
                <a:lnTo>
                  <a:pt x="1002" y="2608"/>
                </a:lnTo>
                <a:close/>
                <a:moveTo>
                  <a:pt x="999" y="2670"/>
                </a:moveTo>
                <a:lnTo>
                  <a:pt x="940" y="2670"/>
                </a:lnTo>
                <a:lnTo>
                  <a:pt x="969" y="2641"/>
                </a:lnTo>
                <a:lnTo>
                  <a:pt x="999" y="2670"/>
                </a:lnTo>
                <a:close/>
                <a:moveTo>
                  <a:pt x="994" y="2680"/>
                </a:moveTo>
                <a:lnTo>
                  <a:pt x="969" y="2704"/>
                </a:lnTo>
                <a:lnTo>
                  <a:pt x="944" y="2680"/>
                </a:lnTo>
                <a:lnTo>
                  <a:pt x="994" y="2680"/>
                </a:lnTo>
                <a:close/>
                <a:moveTo>
                  <a:pt x="1002" y="2683"/>
                </a:moveTo>
                <a:lnTo>
                  <a:pt x="1002" y="2738"/>
                </a:lnTo>
                <a:lnTo>
                  <a:pt x="975" y="2711"/>
                </a:lnTo>
                <a:lnTo>
                  <a:pt x="1002" y="2683"/>
                </a:lnTo>
                <a:close/>
                <a:moveTo>
                  <a:pt x="999" y="2746"/>
                </a:moveTo>
                <a:lnTo>
                  <a:pt x="940" y="2746"/>
                </a:lnTo>
                <a:lnTo>
                  <a:pt x="969" y="2717"/>
                </a:lnTo>
                <a:lnTo>
                  <a:pt x="999" y="2746"/>
                </a:lnTo>
                <a:close/>
                <a:moveTo>
                  <a:pt x="994" y="2754"/>
                </a:moveTo>
                <a:lnTo>
                  <a:pt x="969" y="2779"/>
                </a:lnTo>
                <a:lnTo>
                  <a:pt x="944" y="2754"/>
                </a:lnTo>
                <a:lnTo>
                  <a:pt x="994" y="2754"/>
                </a:lnTo>
                <a:close/>
                <a:moveTo>
                  <a:pt x="1002" y="2757"/>
                </a:moveTo>
                <a:lnTo>
                  <a:pt x="1002" y="2813"/>
                </a:lnTo>
                <a:lnTo>
                  <a:pt x="975" y="2785"/>
                </a:lnTo>
                <a:lnTo>
                  <a:pt x="1002" y="2757"/>
                </a:lnTo>
                <a:close/>
                <a:moveTo>
                  <a:pt x="999" y="2820"/>
                </a:moveTo>
                <a:lnTo>
                  <a:pt x="940" y="2820"/>
                </a:lnTo>
                <a:lnTo>
                  <a:pt x="969" y="2791"/>
                </a:lnTo>
                <a:lnTo>
                  <a:pt x="999" y="2820"/>
                </a:lnTo>
                <a:close/>
                <a:moveTo>
                  <a:pt x="994" y="2829"/>
                </a:moveTo>
                <a:lnTo>
                  <a:pt x="969" y="2853"/>
                </a:lnTo>
                <a:lnTo>
                  <a:pt x="944" y="2829"/>
                </a:lnTo>
                <a:lnTo>
                  <a:pt x="994" y="2829"/>
                </a:lnTo>
                <a:close/>
                <a:moveTo>
                  <a:pt x="969" y="2480"/>
                </a:moveTo>
                <a:lnTo>
                  <a:pt x="944" y="2456"/>
                </a:lnTo>
                <a:lnTo>
                  <a:pt x="994" y="2456"/>
                </a:lnTo>
                <a:lnTo>
                  <a:pt x="969" y="2480"/>
                </a:lnTo>
                <a:close/>
                <a:moveTo>
                  <a:pt x="937" y="2461"/>
                </a:moveTo>
                <a:lnTo>
                  <a:pt x="963" y="2486"/>
                </a:lnTo>
                <a:lnTo>
                  <a:pt x="937" y="2513"/>
                </a:lnTo>
                <a:lnTo>
                  <a:pt x="937" y="2461"/>
                </a:lnTo>
                <a:close/>
                <a:moveTo>
                  <a:pt x="937" y="2535"/>
                </a:moveTo>
                <a:lnTo>
                  <a:pt x="963" y="2562"/>
                </a:lnTo>
                <a:lnTo>
                  <a:pt x="937" y="2587"/>
                </a:lnTo>
                <a:lnTo>
                  <a:pt x="937" y="2535"/>
                </a:lnTo>
                <a:close/>
                <a:moveTo>
                  <a:pt x="937" y="2610"/>
                </a:moveTo>
                <a:lnTo>
                  <a:pt x="963" y="2636"/>
                </a:lnTo>
                <a:lnTo>
                  <a:pt x="937" y="2662"/>
                </a:lnTo>
                <a:lnTo>
                  <a:pt x="937" y="2610"/>
                </a:lnTo>
                <a:close/>
                <a:moveTo>
                  <a:pt x="937" y="2684"/>
                </a:moveTo>
                <a:lnTo>
                  <a:pt x="963" y="2711"/>
                </a:lnTo>
                <a:lnTo>
                  <a:pt x="937" y="2736"/>
                </a:lnTo>
                <a:lnTo>
                  <a:pt x="937" y="2684"/>
                </a:lnTo>
                <a:close/>
                <a:moveTo>
                  <a:pt x="937" y="2760"/>
                </a:moveTo>
                <a:lnTo>
                  <a:pt x="963" y="2785"/>
                </a:lnTo>
                <a:lnTo>
                  <a:pt x="937" y="2811"/>
                </a:lnTo>
                <a:lnTo>
                  <a:pt x="937" y="2760"/>
                </a:lnTo>
                <a:close/>
                <a:moveTo>
                  <a:pt x="937" y="2834"/>
                </a:moveTo>
                <a:lnTo>
                  <a:pt x="963" y="2859"/>
                </a:lnTo>
                <a:lnTo>
                  <a:pt x="937" y="2886"/>
                </a:lnTo>
                <a:lnTo>
                  <a:pt x="937" y="2834"/>
                </a:lnTo>
                <a:close/>
                <a:moveTo>
                  <a:pt x="937" y="2908"/>
                </a:moveTo>
                <a:lnTo>
                  <a:pt x="963" y="2935"/>
                </a:lnTo>
                <a:lnTo>
                  <a:pt x="937" y="2960"/>
                </a:lnTo>
                <a:lnTo>
                  <a:pt x="937" y="2908"/>
                </a:lnTo>
                <a:close/>
                <a:moveTo>
                  <a:pt x="940" y="2969"/>
                </a:moveTo>
                <a:lnTo>
                  <a:pt x="969" y="2940"/>
                </a:lnTo>
                <a:lnTo>
                  <a:pt x="999" y="2969"/>
                </a:lnTo>
                <a:lnTo>
                  <a:pt x="940" y="2969"/>
                </a:lnTo>
                <a:close/>
                <a:moveTo>
                  <a:pt x="994" y="2977"/>
                </a:moveTo>
                <a:lnTo>
                  <a:pt x="969" y="3003"/>
                </a:lnTo>
                <a:lnTo>
                  <a:pt x="944" y="2977"/>
                </a:lnTo>
                <a:lnTo>
                  <a:pt x="994" y="2977"/>
                </a:lnTo>
                <a:close/>
                <a:moveTo>
                  <a:pt x="937" y="2983"/>
                </a:moveTo>
                <a:lnTo>
                  <a:pt x="963" y="3009"/>
                </a:lnTo>
                <a:lnTo>
                  <a:pt x="937" y="3034"/>
                </a:lnTo>
                <a:lnTo>
                  <a:pt x="937" y="2983"/>
                </a:lnTo>
                <a:close/>
                <a:moveTo>
                  <a:pt x="940" y="3043"/>
                </a:moveTo>
                <a:lnTo>
                  <a:pt x="969" y="3015"/>
                </a:lnTo>
                <a:lnTo>
                  <a:pt x="999" y="3043"/>
                </a:lnTo>
                <a:lnTo>
                  <a:pt x="940" y="3043"/>
                </a:lnTo>
                <a:close/>
                <a:moveTo>
                  <a:pt x="994" y="3053"/>
                </a:moveTo>
                <a:lnTo>
                  <a:pt x="969" y="3077"/>
                </a:lnTo>
                <a:lnTo>
                  <a:pt x="944" y="3053"/>
                </a:lnTo>
                <a:lnTo>
                  <a:pt x="994" y="3053"/>
                </a:lnTo>
                <a:close/>
                <a:moveTo>
                  <a:pt x="937" y="3057"/>
                </a:moveTo>
                <a:lnTo>
                  <a:pt x="963" y="3084"/>
                </a:lnTo>
                <a:lnTo>
                  <a:pt x="937" y="3110"/>
                </a:lnTo>
                <a:lnTo>
                  <a:pt x="937" y="3057"/>
                </a:lnTo>
                <a:close/>
                <a:moveTo>
                  <a:pt x="940" y="3119"/>
                </a:moveTo>
                <a:lnTo>
                  <a:pt x="969" y="3090"/>
                </a:lnTo>
                <a:lnTo>
                  <a:pt x="999" y="3119"/>
                </a:lnTo>
                <a:lnTo>
                  <a:pt x="940" y="3119"/>
                </a:lnTo>
                <a:close/>
                <a:moveTo>
                  <a:pt x="994" y="3127"/>
                </a:moveTo>
                <a:lnTo>
                  <a:pt x="969" y="3152"/>
                </a:lnTo>
                <a:lnTo>
                  <a:pt x="944" y="3127"/>
                </a:lnTo>
                <a:lnTo>
                  <a:pt x="994" y="3127"/>
                </a:lnTo>
                <a:close/>
                <a:moveTo>
                  <a:pt x="937" y="3133"/>
                </a:moveTo>
                <a:lnTo>
                  <a:pt x="963" y="3158"/>
                </a:lnTo>
                <a:lnTo>
                  <a:pt x="937" y="3184"/>
                </a:lnTo>
                <a:lnTo>
                  <a:pt x="937" y="3133"/>
                </a:lnTo>
                <a:close/>
                <a:moveTo>
                  <a:pt x="940" y="3193"/>
                </a:moveTo>
                <a:lnTo>
                  <a:pt x="969" y="3164"/>
                </a:lnTo>
                <a:lnTo>
                  <a:pt x="999" y="3193"/>
                </a:lnTo>
                <a:lnTo>
                  <a:pt x="940" y="3193"/>
                </a:lnTo>
                <a:close/>
                <a:moveTo>
                  <a:pt x="1002" y="3111"/>
                </a:moveTo>
                <a:lnTo>
                  <a:pt x="975" y="3084"/>
                </a:lnTo>
                <a:lnTo>
                  <a:pt x="1002" y="3056"/>
                </a:lnTo>
                <a:lnTo>
                  <a:pt x="1002" y="3111"/>
                </a:lnTo>
                <a:close/>
                <a:moveTo>
                  <a:pt x="1002" y="3037"/>
                </a:moveTo>
                <a:lnTo>
                  <a:pt x="975" y="3009"/>
                </a:lnTo>
                <a:lnTo>
                  <a:pt x="1002" y="2981"/>
                </a:lnTo>
                <a:lnTo>
                  <a:pt x="1002" y="3037"/>
                </a:lnTo>
                <a:close/>
                <a:moveTo>
                  <a:pt x="1002" y="2962"/>
                </a:moveTo>
                <a:lnTo>
                  <a:pt x="975" y="2935"/>
                </a:lnTo>
                <a:lnTo>
                  <a:pt x="1002" y="2907"/>
                </a:lnTo>
                <a:lnTo>
                  <a:pt x="1002" y="2962"/>
                </a:lnTo>
                <a:close/>
                <a:moveTo>
                  <a:pt x="940" y="2447"/>
                </a:moveTo>
                <a:lnTo>
                  <a:pt x="969" y="2418"/>
                </a:lnTo>
                <a:lnTo>
                  <a:pt x="999" y="2447"/>
                </a:lnTo>
                <a:lnTo>
                  <a:pt x="940" y="2447"/>
                </a:lnTo>
                <a:close/>
                <a:moveTo>
                  <a:pt x="1002" y="2440"/>
                </a:moveTo>
                <a:lnTo>
                  <a:pt x="975" y="2412"/>
                </a:lnTo>
                <a:lnTo>
                  <a:pt x="994" y="2394"/>
                </a:lnTo>
                <a:lnTo>
                  <a:pt x="1002" y="2394"/>
                </a:lnTo>
                <a:lnTo>
                  <a:pt x="1002" y="2440"/>
                </a:lnTo>
                <a:close/>
                <a:moveTo>
                  <a:pt x="958" y="2394"/>
                </a:moveTo>
                <a:lnTo>
                  <a:pt x="958" y="2394"/>
                </a:lnTo>
                <a:lnTo>
                  <a:pt x="982" y="2394"/>
                </a:lnTo>
                <a:lnTo>
                  <a:pt x="969" y="2406"/>
                </a:lnTo>
                <a:lnTo>
                  <a:pt x="957" y="2394"/>
                </a:lnTo>
                <a:lnTo>
                  <a:pt x="958" y="2394"/>
                </a:lnTo>
                <a:close/>
                <a:moveTo>
                  <a:pt x="944" y="2394"/>
                </a:moveTo>
                <a:lnTo>
                  <a:pt x="963" y="2412"/>
                </a:lnTo>
                <a:lnTo>
                  <a:pt x="937" y="2438"/>
                </a:lnTo>
                <a:lnTo>
                  <a:pt x="937" y="2394"/>
                </a:lnTo>
                <a:lnTo>
                  <a:pt x="944" y="2394"/>
                </a:lnTo>
                <a:close/>
                <a:moveTo>
                  <a:pt x="1017" y="2903"/>
                </a:moveTo>
                <a:lnTo>
                  <a:pt x="1017" y="2903"/>
                </a:lnTo>
                <a:lnTo>
                  <a:pt x="1023" y="2913"/>
                </a:lnTo>
                <a:lnTo>
                  <a:pt x="1023" y="2913"/>
                </a:lnTo>
                <a:lnTo>
                  <a:pt x="1024" y="2914"/>
                </a:lnTo>
                <a:lnTo>
                  <a:pt x="1026" y="2917"/>
                </a:lnTo>
                <a:lnTo>
                  <a:pt x="1029" y="2920"/>
                </a:lnTo>
                <a:lnTo>
                  <a:pt x="1032" y="2921"/>
                </a:lnTo>
                <a:lnTo>
                  <a:pt x="1036" y="2921"/>
                </a:lnTo>
                <a:lnTo>
                  <a:pt x="1039" y="2920"/>
                </a:lnTo>
                <a:lnTo>
                  <a:pt x="1039" y="2920"/>
                </a:lnTo>
                <a:lnTo>
                  <a:pt x="1068" y="2908"/>
                </a:lnTo>
                <a:lnTo>
                  <a:pt x="1075" y="2942"/>
                </a:lnTo>
                <a:lnTo>
                  <a:pt x="1075" y="2942"/>
                </a:lnTo>
                <a:lnTo>
                  <a:pt x="1081" y="2958"/>
                </a:lnTo>
                <a:lnTo>
                  <a:pt x="1084" y="2974"/>
                </a:lnTo>
                <a:lnTo>
                  <a:pt x="1086" y="2983"/>
                </a:lnTo>
                <a:lnTo>
                  <a:pt x="1086" y="2993"/>
                </a:lnTo>
                <a:lnTo>
                  <a:pt x="1086" y="2993"/>
                </a:lnTo>
                <a:lnTo>
                  <a:pt x="1080" y="3006"/>
                </a:lnTo>
                <a:lnTo>
                  <a:pt x="1077" y="3012"/>
                </a:lnTo>
                <a:lnTo>
                  <a:pt x="1077" y="3012"/>
                </a:lnTo>
                <a:lnTo>
                  <a:pt x="1077" y="3015"/>
                </a:lnTo>
                <a:lnTo>
                  <a:pt x="1077" y="3017"/>
                </a:lnTo>
                <a:lnTo>
                  <a:pt x="1079" y="3019"/>
                </a:lnTo>
                <a:lnTo>
                  <a:pt x="1080" y="3020"/>
                </a:lnTo>
                <a:lnTo>
                  <a:pt x="1082" y="3020"/>
                </a:lnTo>
                <a:lnTo>
                  <a:pt x="1084" y="3020"/>
                </a:lnTo>
                <a:lnTo>
                  <a:pt x="1069" y="3050"/>
                </a:lnTo>
                <a:lnTo>
                  <a:pt x="1069" y="3050"/>
                </a:lnTo>
                <a:lnTo>
                  <a:pt x="1067" y="3057"/>
                </a:lnTo>
                <a:lnTo>
                  <a:pt x="1065" y="3063"/>
                </a:lnTo>
                <a:lnTo>
                  <a:pt x="1064" y="3068"/>
                </a:lnTo>
                <a:lnTo>
                  <a:pt x="1064" y="3068"/>
                </a:lnTo>
                <a:lnTo>
                  <a:pt x="1065" y="3089"/>
                </a:lnTo>
                <a:lnTo>
                  <a:pt x="1065" y="3089"/>
                </a:lnTo>
                <a:lnTo>
                  <a:pt x="1066" y="3094"/>
                </a:lnTo>
                <a:lnTo>
                  <a:pt x="1066" y="3106"/>
                </a:lnTo>
                <a:lnTo>
                  <a:pt x="1066" y="3106"/>
                </a:lnTo>
                <a:lnTo>
                  <a:pt x="1066" y="3125"/>
                </a:lnTo>
                <a:lnTo>
                  <a:pt x="1067" y="3136"/>
                </a:lnTo>
                <a:lnTo>
                  <a:pt x="1068" y="3147"/>
                </a:lnTo>
                <a:lnTo>
                  <a:pt x="1068" y="3147"/>
                </a:lnTo>
                <a:lnTo>
                  <a:pt x="1069" y="3159"/>
                </a:lnTo>
                <a:lnTo>
                  <a:pt x="1069" y="3165"/>
                </a:lnTo>
                <a:lnTo>
                  <a:pt x="1070" y="3167"/>
                </a:lnTo>
                <a:lnTo>
                  <a:pt x="1072" y="3170"/>
                </a:lnTo>
                <a:lnTo>
                  <a:pt x="1075" y="3171"/>
                </a:lnTo>
                <a:lnTo>
                  <a:pt x="1073" y="3185"/>
                </a:lnTo>
                <a:lnTo>
                  <a:pt x="1073" y="3185"/>
                </a:lnTo>
                <a:lnTo>
                  <a:pt x="1069" y="3187"/>
                </a:lnTo>
                <a:lnTo>
                  <a:pt x="1066" y="3188"/>
                </a:lnTo>
                <a:lnTo>
                  <a:pt x="1066" y="3188"/>
                </a:lnTo>
                <a:lnTo>
                  <a:pt x="1064" y="3187"/>
                </a:lnTo>
                <a:lnTo>
                  <a:pt x="1060" y="3188"/>
                </a:lnTo>
                <a:lnTo>
                  <a:pt x="1055" y="3189"/>
                </a:lnTo>
                <a:lnTo>
                  <a:pt x="1054" y="3192"/>
                </a:lnTo>
                <a:lnTo>
                  <a:pt x="1053" y="3194"/>
                </a:lnTo>
                <a:lnTo>
                  <a:pt x="1017" y="3194"/>
                </a:lnTo>
                <a:lnTo>
                  <a:pt x="1017" y="2903"/>
                </a:lnTo>
                <a:close/>
                <a:moveTo>
                  <a:pt x="1161" y="1847"/>
                </a:moveTo>
                <a:lnTo>
                  <a:pt x="1157" y="1851"/>
                </a:lnTo>
                <a:lnTo>
                  <a:pt x="1157" y="1851"/>
                </a:lnTo>
                <a:lnTo>
                  <a:pt x="1157" y="1854"/>
                </a:lnTo>
                <a:lnTo>
                  <a:pt x="1159" y="1855"/>
                </a:lnTo>
                <a:lnTo>
                  <a:pt x="1160" y="1855"/>
                </a:lnTo>
                <a:lnTo>
                  <a:pt x="1160" y="1855"/>
                </a:lnTo>
                <a:lnTo>
                  <a:pt x="1163" y="1857"/>
                </a:lnTo>
                <a:lnTo>
                  <a:pt x="1167" y="1859"/>
                </a:lnTo>
                <a:lnTo>
                  <a:pt x="1172" y="1864"/>
                </a:lnTo>
                <a:lnTo>
                  <a:pt x="1172" y="1864"/>
                </a:lnTo>
                <a:lnTo>
                  <a:pt x="1175" y="1866"/>
                </a:lnTo>
                <a:lnTo>
                  <a:pt x="1177" y="1868"/>
                </a:lnTo>
                <a:lnTo>
                  <a:pt x="1178" y="1870"/>
                </a:lnTo>
                <a:lnTo>
                  <a:pt x="1178" y="1870"/>
                </a:lnTo>
                <a:lnTo>
                  <a:pt x="1185" y="1878"/>
                </a:lnTo>
                <a:lnTo>
                  <a:pt x="1190" y="1884"/>
                </a:lnTo>
                <a:lnTo>
                  <a:pt x="1190" y="1884"/>
                </a:lnTo>
                <a:lnTo>
                  <a:pt x="1193" y="1886"/>
                </a:lnTo>
                <a:lnTo>
                  <a:pt x="1196" y="1886"/>
                </a:lnTo>
                <a:lnTo>
                  <a:pt x="1198" y="1885"/>
                </a:lnTo>
                <a:lnTo>
                  <a:pt x="1198" y="1885"/>
                </a:lnTo>
                <a:lnTo>
                  <a:pt x="1205" y="1879"/>
                </a:lnTo>
                <a:lnTo>
                  <a:pt x="1211" y="1876"/>
                </a:lnTo>
                <a:lnTo>
                  <a:pt x="1216" y="1871"/>
                </a:lnTo>
                <a:lnTo>
                  <a:pt x="1216" y="1871"/>
                </a:lnTo>
                <a:lnTo>
                  <a:pt x="1219" y="1873"/>
                </a:lnTo>
                <a:lnTo>
                  <a:pt x="1222" y="1875"/>
                </a:lnTo>
                <a:lnTo>
                  <a:pt x="1225" y="1876"/>
                </a:lnTo>
                <a:lnTo>
                  <a:pt x="1225" y="1876"/>
                </a:lnTo>
                <a:lnTo>
                  <a:pt x="1235" y="1902"/>
                </a:lnTo>
                <a:lnTo>
                  <a:pt x="1235" y="1902"/>
                </a:lnTo>
                <a:lnTo>
                  <a:pt x="1238" y="1908"/>
                </a:lnTo>
                <a:lnTo>
                  <a:pt x="1242" y="1912"/>
                </a:lnTo>
                <a:lnTo>
                  <a:pt x="1245" y="1914"/>
                </a:lnTo>
                <a:lnTo>
                  <a:pt x="1245" y="1917"/>
                </a:lnTo>
                <a:lnTo>
                  <a:pt x="1245" y="1917"/>
                </a:lnTo>
                <a:lnTo>
                  <a:pt x="1245" y="1923"/>
                </a:lnTo>
                <a:lnTo>
                  <a:pt x="1245" y="1930"/>
                </a:lnTo>
                <a:lnTo>
                  <a:pt x="1245" y="1934"/>
                </a:lnTo>
                <a:lnTo>
                  <a:pt x="1247" y="1937"/>
                </a:lnTo>
                <a:lnTo>
                  <a:pt x="1248" y="1939"/>
                </a:lnTo>
                <a:lnTo>
                  <a:pt x="1251" y="1941"/>
                </a:lnTo>
                <a:lnTo>
                  <a:pt x="1241" y="1952"/>
                </a:lnTo>
                <a:lnTo>
                  <a:pt x="1241" y="1952"/>
                </a:lnTo>
                <a:lnTo>
                  <a:pt x="1238" y="1956"/>
                </a:lnTo>
                <a:lnTo>
                  <a:pt x="1237" y="1960"/>
                </a:lnTo>
                <a:lnTo>
                  <a:pt x="1236" y="1965"/>
                </a:lnTo>
                <a:lnTo>
                  <a:pt x="1236" y="1965"/>
                </a:lnTo>
                <a:lnTo>
                  <a:pt x="1236" y="1972"/>
                </a:lnTo>
                <a:lnTo>
                  <a:pt x="1223" y="1990"/>
                </a:lnTo>
                <a:lnTo>
                  <a:pt x="1220" y="1996"/>
                </a:lnTo>
                <a:lnTo>
                  <a:pt x="1220" y="1996"/>
                </a:lnTo>
                <a:lnTo>
                  <a:pt x="1216" y="1998"/>
                </a:lnTo>
                <a:lnTo>
                  <a:pt x="1214" y="2002"/>
                </a:lnTo>
                <a:lnTo>
                  <a:pt x="1212" y="2007"/>
                </a:lnTo>
                <a:lnTo>
                  <a:pt x="1212" y="2007"/>
                </a:lnTo>
                <a:lnTo>
                  <a:pt x="1211" y="2011"/>
                </a:lnTo>
                <a:lnTo>
                  <a:pt x="1210" y="2012"/>
                </a:lnTo>
                <a:lnTo>
                  <a:pt x="1210" y="2012"/>
                </a:lnTo>
                <a:lnTo>
                  <a:pt x="1203" y="2029"/>
                </a:lnTo>
                <a:lnTo>
                  <a:pt x="1203" y="2029"/>
                </a:lnTo>
                <a:lnTo>
                  <a:pt x="1193" y="2043"/>
                </a:lnTo>
                <a:lnTo>
                  <a:pt x="1186" y="2053"/>
                </a:lnTo>
                <a:lnTo>
                  <a:pt x="1178" y="2068"/>
                </a:lnTo>
                <a:lnTo>
                  <a:pt x="1171" y="2071"/>
                </a:lnTo>
                <a:lnTo>
                  <a:pt x="1171" y="2071"/>
                </a:lnTo>
                <a:lnTo>
                  <a:pt x="1168" y="2077"/>
                </a:lnTo>
                <a:lnTo>
                  <a:pt x="1168" y="1981"/>
                </a:lnTo>
                <a:lnTo>
                  <a:pt x="1145" y="1981"/>
                </a:lnTo>
                <a:lnTo>
                  <a:pt x="1145" y="1979"/>
                </a:lnTo>
                <a:lnTo>
                  <a:pt x="1138" y="1979"/>
                </a:lnTo>
                <a:lnTo>
                  <a:pt x="1138" y="1973"/>
                </a:lnTo>
                <a:lnTo>
                  <a:pt x="1145" y="1973"/>
                </a:lnTo>
                <a:lnTo>
                  <a:pt x="1145" y="1968"/>
                </a:lnTo>
                <a:lnTo>
                  <a:pt x="1138" y="1968"/>
                </a:lnTo>
                <a:lnTo>
                  <a:pt x="1138" y="1919"/>
                </a:lnTo>
                <a:lnTo>
                  <a:pt x="1145" y="1919"/>
                </a:lnTo>
                <a:lnTo>
                  <a:pt x="1145" y="1913"/>
                </a:lnTo>
                <a:lnTo>
                  <a:pt x="1138" y="1913"/>
                </a:lnTo>
                <a:lnTo>
                  <a:pt x="1138" y="1907"/>
                </a:lnTo>
                <a:lnTo>
                  <a:pt x="1145" y="1907"/>
                </a:lnTo>
                <a:lnTo>
                  <a:pt x="1145" y="1901"/>
                </a:lnTo>
                <a:lnTo>
                  <a:pt x="1138" y="1901"/>
                </a:lnTo>
                <a:lnTo>
                  <a:pt x="1138" y="1851"/>
                </a:lnTo>
                <a:lnTo>
                  <a:pt x="1145" y="1851"/>
                </a:lnTo>
                <a:lnTo>
                  <a:pt x="1145" y="1846"/>
                </a:lnTo>
                <a:lnTo>
                  <a:pt x="1138" y="1846"/>
                </a:lnTo>
                <a:lnTo>
                  <a:pt x="1138" y="1841"/>
                </a:lnTo>
                <a:lnTo>
                  <a:pt x="1145" y="1841"/>
                </a:lnTo>
                <a:lnTo>
                  <a:pt x="1145" y="1835"/>
                </a:lnTo>
                <a:lnTo>
                  <a:pt x="1138" y="1835"/>
                </a:lnTo>
                <a:lnTo>
                  <a:pt x="1138" y="1815"/>
                </a:lnTo>
                <a:lnTo>
                  <a:pt x="1138" y="1815"/>
                </a:lnTo>
                <a:lnTo>
                  <a:pt x="1140" y="1814"/>
                </a:lnTo>
                <a:lnTo>
                  <a:pt x="1142" y="1813"/>
                </a:lnTo>
                <a:lnTo>
                  <a:pt x="1146" y="1814"/>
                </a:lnTo>
                <a:lnTo>
                  <a:pt x="1149" y="1817"/>
                </a:lnTo>
                <a:lnTo>
                  <a:pt x="1149" y="1817"/>
                </a:lnTo>
                <a:lnTo>
                  <a:pt x="1155" y="1827"/>
                </a:lnTo>
                <a:lnTo>
                  <a:pt x="1149" y="1835"/>
                </a:lnTo>
                <a:lnTo>
                  <a:pt x="1161" y="1847"/>
                </a:lnTo>
                <a:close/>
                <a:moveTo>
                  <a:pt x="2200" y="3360"/>
                </a:moveTo>
                <a:lnTo>
                  <a:pt x="2200" y="3360"/>
                </a:lnTo>
                <a:lnTo>
                  <a:pt x="2200" y="3361"/>
                </a:lnTo>
                <a:lnTo>
                  <a:pt x="2200" y="3361"/>
                </a:lnTo>
                <a:lnTo>
                  <a:pt x="2201" y="3366"/>
                </a:lnTo>
                <a:lnTo>
                  <a:pt x="2195" y="3367"/>
                </a:lnTo>
                <a:lnTo>
                  <a:pt x="2200" y="3360"/>
                </a:lnTo>
                <a:close/>
                <a:moveTo>
                  <a:pt x="2397" y="3077"/>
                </a:moveTo>
                <a:lnTo>
                  <a:pt x="2404" y="3115"/>
                </a:lnTo>
                <a:lnTo>
                  <a:pt x="2366" y="3122"/>
                </a:lnTo>
                <a:lnTo>
                  <a:pt x="2397" y="3077"/>
                </a:lnTo>
                <a:close/>
                <a:moveTo>
                  <a:pt x="2406" y="3079"/>
                </a:moveTo>
                <a:lnTo>
                  <a:pt x="2447" y="3107"/>
                </a:lnTo>
                <a:lnTo>
                  <a:pt x="2412" y="3114"/>
                </a:lnTo>
                <a:lnTo>
                  <a:pt x="2406" y="3079"/>
                </a:lnTo>
                <a:close/>
                <a:moveTo>
                  <a:pt x="2365" y="3130"/>
                </a:moveTo>
                <a:lnTo>
                  <a:pt x="2405" y="3123"/>
                </a:lnTo>
                <a:lnTo>
                  <a:pt x="2412" y="3164"/>
                </a:lnTo>
                <a:lnTo>
                  <a:pt x="2365" y="3130"/>
                </a:lnTo>
                <a:close/>
                <a:moveTo>
                  <a:pt x="2404" y="3169"/>
                </a:moveTo>
                <a:lnTo>
                  <a:pt x="2369" y="3174"/>
                </a:lnTo>
                <a:lnTo>
                  <a:pt x="2363" y="3140"/>
                </a:lnTo>
                <a:lnTo>
                  <a:pt x="2404" y="3169"/>
                </a:lnTo>
                <a:close/>
                <a:moveTo>
                  <a:pt x="2354" y="3138"/>
                </a:moveTo>
                <a:lnTo>
                  <a:pt x="2361" y="3177"/>
                </a:lnTo>
                <a:lnTo>
                  <a:pt x="2323" y="3184"/>
                </a:lnTo>
                <a:lnTo>
                  <a:pt x="2354" y="3138"/>
                </a:lnTo>
                <a:close/>
                <a:moveTo>
                  <a:pt x="2322" y="3192"/>
                </a:moveTo>
                <a:lnTo>
                  <a:pt x="2362" y="3185"/>
                </a:lnTo>
                <a:lnTo>
                  <a:pt x="2369" y="3225"/>
                </a:lnTo>
                <a:lnTo>
                  <a:pt x="2322" y="3192"/>
                </a:lnTo>
                <a:close/>
                <a:moveTo>
                  <a:pt x="2361" y="3230"/>
                </a:moveTo>
                <a:lnTo>
                  <a:pt x="2326" y="3236"/>
                </a:lnTo>
                <a:lnTo>
                  <a:pt x="2321" y="3201"/>
                </a:lnTo>
                <a:lnTo>
                  <a:pt x="2361" y="3230"/>
                </a:lnTo>
                <a:close/>
                <a:moveTo>
                  <a:pt x="2311" y="3200"/>
                </a:moveTo>
                <a:lnTo>
                  <a:pt x="2318" y="3238"/>
                </a:lnTo>
                <a:lnTo>
                  <a:pt x="2280" y="3245"/>
                </a:lnTo>
                <a:lnTo>
                  <a:pt x="2311" y="3200"/>
                </a:lnTo>
                <a:close/>
                <a:moveTo>
                  <a:pt x="2280" y="3253"/>
                </a:moveTo>
                <a:lnTo>
                  <a:pt x="2319" y="3246"/>
                </a:lnTo>
                <a:lnTo>
                  <a:pt x="2328" y="3287"/>
                </a:lnTo>
                <a:lnTo>
                  <a:pt x="2280" y="3253"/>
                </a:lnTo>
                <a:close/>
                <a:moveTo>
                  <a:pt x="2319" y="3291"/>
                </a:moveTo>
                <a:lnTo>
                  <a:pt x="2285" y="3297"/>
                </a:lnTo>
                <a:lnTo>
                  <a:pt x="2278" y="3262"/>
                </a:lnTo>
                <a:lnTo>
                  <a:pt x="2319" y="3291"/>
                </a:lnTo>
                <a:close/>
                <a:moveTo>
                  <a:pt x="2268" y="3260"/>
                </a:moveTo>
                <a:lnTo>
                  <a:pt x="2275" y="3298"/>
                </a:lnTo>
                <a:lnTo>
                  <a:pt x="2237" y="3305"/>
                </a:lnTo>
                <a:lnTo>
                  <a:pt x="2268" y="3260"/>
                </a:lnTo>
                <a:close/>
                <a:moveTo>
                  <a:pt x="2237" y="3315"/>
                </a:moveTo>
                <a:lnTo>
                  <a:pt x="2278" y="3308"/>
                </a:lnTo>
                <a:lnTo>
                  <a:pt x="2285" y="3348"/>
                </a:lnTo>
                <a:lnTo>
                  <a:pt x="2237" y="3315"/>
                </a:lnTo>
                <a:close/>
                <a:moveTo>
                  <a:pt x="2277" y="3353"/>
                </a:moveTo>
                <a:lnTo>
                  <a:pt x="2242" y="3359"/>
                </a:lnTo>
                <a:lnTo>
                  <a:pt x="2235" y="3324"/>
                </a:lnTo>
                <a:lnTo>
                  <a:pt x="2277" y="3353"/>
                </a:lnTo>
                <a:close/>
                <a:moveTo>
                  <a:pt x="2227" y="3322"/>
                </a:moveTo>
                <a:lnTo>
                  <a:pt x="2234" y="3360"/>
                </a:lnTo>
                <a:lnTo>
                  <a:pt x="2211" y="3364"/>
                </a:lnTo>
                <a:lnTo>
                  <a:pt x="2211" y="3364"/>
                </a:lnTo>
                <a:lnTo>
                  <a:pt x="2209" y="3359"/>
                </a:lnTo>
                <a:lnTo>
                  <a:pt x="2209" y="3359"/>
                </a:lnTo>
                <a:lnTo>
                  <a:pt x="2209" y="3355"/>
                </a:lnTo>
                <a:lnTo>
                  <a:pt x="2208" y="3348"/>
                </a:lnTo>
                <a:lnTo>
                  <a:pt x="2227" y="3322"/>
                </a:lnTo>
                <a:close/>
                <a:moveTo>
                  <a:pt x="2234" y="3414"/>
                </a:moveTo>
                <a:lnTo>
                  <a:pt x="2199" y="3420"/>
                </a:lnTo>
                <a:lnTo>
                  <a:pt x="2193" y="3385"/>
                </a:lnTo>
                <a:lnTo>
                  <a:pt x="2234" y="3414"/>
                </a:lnTo>
                <a:close/>
                <a:moveTo>
                  <a:pt x="2200" y="3379"/>
                </a:moveTo>
                <a:lnTo>
                  <a:pt x="2200" y="3379"/>
                </a:lnTo>
                <a:lnTo>
                  <a:pt x="2204" y="3379"/>
                </a:lnTo>
                <a:lnTo>
                  <a:pt x="2206" y="3377"/>
                </a:lnTo>
                <a:lnTo>
                  <a:pt x="2208" y="3374"/>
                </a:lnTo>
                <a:lnTo>
                  <a:pt x="2235" y="3369"/>
                </a:lnTo>
                <a:lnTo>
                  <a:pt x="2242" y="3408"/>
                </a:lnTo>
                <a:lnTo>
                  <a:pt x="2200" y="3379"/>
                </a:lnTo>
                <a:close/>
                <a:moveTo>
                  <a:pt x="2184" y="3383"/>
                </a:moveTo>
                <a:lnTo>
                  <a:pt x="2191" y="3421"/>
                </a:lnTo>
                <a:lnTo>
                  <a:pt x="2153" y="3428"/>
                </a:lnTo>
                <a:lnTo>
                  <a:pt x="2184" y="3383"/>
                </a:lnTo>
                <a:close/>
                <a:moveTo>
                  <a:pt x="2151" y="3437"/>
                </a:moveTo>
                <a:lnTo>
                  <a:pt x="2192" y="3429"/>
                </a:lnTo>
                <a:lnTo>
                  <a:pt x="2199" y="3470"/>
                </a:lnTo>
                <a:lnTo>
                  <a:pt x="2151" y="3437"/>
                </a:lnTo>
                <a:close/>
                <a:moveTo>
                  <a:pt x="2191" y="3474"/>
                </a:moveTo>
                <a:lnTo>
                  <a:pt x="2156" y="3481"/>
                </a:lnTo>
                <a:lnTo>
                  <a:pt x="2150" y="3447"/>
                </a:lnTo>
                <a:lnTo>
                  <a:pt x="2191" y="3474"/>
                </a:lnTo>
                <a:close/>
                <a:moveTo>
                  <a:pt x="2141" y="3444"/>
                </a:moveTo>
                <a:lnTo>
                  <a:pt x="2148" y="3483"/>
                </a:lnTo>
                <a:lnTo>
                  <a:pt x="2110" y="3490"/>
                </a:lnTo>
                <a:lnTo>
                  <a:pt x="2141" y="3444"/>
                </a:lnTo>
                <a:close/>
                <a:moveTo>
                  <a:pt x="2109" y="3499"/>
                </a:moveTo>
                <a:lnTo>
                  <a:pt x="2149" y="3491"/>
                </a:lnTo>
                <a:lnTo>
                  <a:pt x="2157" y="3531"/>
                </a:lnTo>
                <a:lnTo>
                  <a:pt x="2109" y="3499"/>
                </a:lnTo>
                <a:close/>
                <a:moveTo>
                  <a:pt x="2149" y="3536"/>
                </a:moveTo>
                <a:lnTo>
                  <a:pt x="2114" y="3543"/>
                </a:lnTo>
                <a:lnTo>
                  <a:pt x="2107" y="3508"/>
                </a:lnTo>
                <a:lnTo>
                  <a:pt x="2149" y="3536"/>
                </a:lnTo>
                <a:close/>
                <a:moveTo>
                  <a:pt x="2098" y="3506"/>
                </a:moveTo>
                <a:lnTo>
                  <a:pt x="2105" y="3544"/>
                </a:lnTo>
                <a:lnTo>
                  <a:pt x="2067" y="3551"/>
                </a:lnTo>
                <a:lnTo>
                  <a:pt x="2098" y="3506"/>
                </a:lnTo>
                <a:close/>
                <a:moveTo>
                  <a:pt x="2067" y="3559"/>
                </a:moveTo>
                <a:lnTo>
                  <a:pt x="2107" y="3552"/>
                </a:lnTo>
                <a:lnTo>
                  <a:pt x="2114" y="3593"/>
                </a:lnTo>
                <a:lnTo>
                  <a:pt x="2067" y="3559"/>
                </a:lnTo>
                <a:close/>
                <a:moveTo>
                  <a:pt x="2106" y="3597"/>
                </a:moveTo>
                <a:lnTo>
                  <a:pt x="2071" y="3604"/>
                </a:lnTo>
                <a:lnTo>
                  <a:pt x="2065" y="3568"/>
                </a:lnTo>
                <a:lnTo>
                  <a:pt x="2106" y="3597"/>
                </a:lnTo>
                <a:close/>
                <a:moveTo>
                  <a:pt x="2056" y="3567"/>
                </a:moveTo>
                <a:lnTo>
                  <a:pt x="2063" y="3605"/>
                </a:lnTo>
                <a:lnTo>
                  <a:pt x="2025" y="3612"/>
                </a:lnTo>
                <a:lnTo>
                  <a:pt x="2056" y="3567"/>
                </a:lnTo>
                <a:close/>
                <a:moveTo>
                  <a:pt x="2024" y="3620"/>
                </a:moveTo>
                <a:lnTo>
                  <a:pt x="2065" y="3613"/>
                </a:lnTo>
                <a:lnTo>
                  <a:pt x="2071" y="3654"/>
                </a:lnTo>
                <a:lnTo>
                  <a:pt x="2024" y="3620"/>
                </a:lnTo>
                <a:close/>
                <a:moveTo>
                  <a:pt x="2065" y="3660"/>
                </a:moveTo>
                <a:lnTo>
                  <a:pt x="2027" y="3666"/>
                </a:lnTo>
                <a:lnTo>
                  <a:pt x="2022" y="3630"/>
                </a:lnTo>
                <a:lnTo>
                  <a:pt x="2065" y="3660"/>
                </a:lnTo>
                <a:close/>
                <a:moveTo>
                  <a:pt x="2012" y="3630"/>
                </a:moveTo>
                <a:lnTo>
                  <a:pt x="2019" y="3668"/>
                </a:lnTo>
                <a:lnTo>
                  <a:pt x="1981" y="3675"/>
                </a:lnTo>
                <a:lnTo>
                  <a:pt x="2012" y="3630"/>
                </a:lnTo>
                <a:close/>
                <a:moveTo>
                  <a:pt x="2021" y="3676"/>
                </a:moveTo>
                <a:lnTo>
                  <a:pt x="2029" y="3717"/>
                </a:lnTo>
                <a:lnTo>
                  <a:pt x="1981" y="3683"/>
                </a:lnTo>
                <a:lnTo>
                  <a:pt x="2021" y="3676"/>
                </a:lnTo>
                <a:close/>
                <a:moveTo>
                  <a:pt x="2036" y="3711"/>
                </a:moveTo>
                <a:lnTo>
                  <a:pt x="2030" y="3675"/>
                </a:lnTo>
                <a:lnTo>
                  <a:pt x="2066" y="3668"/>
                </a:lnTo>
                <a:lnTo>
                  <a:pt x="2036" y="3711"/>
                </a:lnTo>
                <a:close/>
                <a:moveTo>
                  <a:pt x="2080" y="3648"/>
                </a:moveTo>
                <a:lnTo>
                  <a:pt x="2073" y="3612"/>
                </a:lnTo>
                <a:lnTo>
                  <a:pt x="2109" y="3605"/>
                </a:lnTo>
                <a:lnTo>
                  <a:pt x="2080" y="3648"/>
                </a:lnTo>
                <a:close/>
                <a:moveTo>
                  <a:pt x="2121" y="3587"/>
                </a:moveTo>
                <a:lnTo>
                  <a:pt x="2116" y="3551"/>
                </a:lnTo>
                <a:lnTo>
                  <a:pt x="2151" y="3544"/>
                </a:lnTo>
                <a:lnTo>
                  <a:pt x="2121" y="3587"/>
                </a:lnTo>
                <a:close/>
                <a:moveTo>
                  <a:pt x="2164" y="3525"/>
                </a:moveTo>
                <a:lnTo>
                  <a:pt x="2158" y="3490"/>
                </a:lnTo>
                <a:lnTo>
                  <a:pt x="2194" y="3483"/>
                </a:lnTo>
                <a:lnTo>
                  <a:pt x="2164" y="3525"/>
                </a:lnTo>
                <a:close/>
                <a:moveTo>
                  <a:pt x="2207" y="3464"/>
                </a:moveTo>
                <a:lnTo>
                  <a:pt x="2200" y="3428"/>
                </a:lnTo>
                <a:lnTo>
                  <a:pt x="2237" y="3422"/>
                </a:lnTo>
                <a:lnTo>
                  <a:pt x="2207" y="3464"/>
                </a:lnTo>
                <a:close/>
                <a:moveTo>
                  <a:pt x="2250" y="3403"/>
                </a:moveTo>
                <a:lnTo>
                  <a:pt x="2243" y="3367"/>
                </a:lnTo>
                <a:lnTo>
                  <a:pt x="2279" y="3361"/>
                </a:lnTo>
                <a:lnTo>
                  <a:pt x="2250" y="3403"/>
                </a:lnTo>
                <a:close/>
                <a:moveTo>
                  <a:pt x="2293" y="3342"/>
                </a:moveTo>
                <a:lnTo>
                  <a:pt x="2286" y="3305"/>
                </a:lnTo>
                <a:lnTo>
                  <a:pt x="2322" y="3300"/>
                </a:lnTo>
                <a:lnTo>
                  <a:pt x="2293" y="3342"/>
                </a:lnTo>
                <a:close/>
                <a:moveTo>
                  <a:pt x="2334" y="3281"/>
                </a:moveTo>
                <a:lnTo>
                  <a:pt x="2329" y="3245"/>
                </a:lnTo>
                <a:lnTo>
                  <a:pt x="2365" y="3238"/>
                </a:lnTo>
                <a:lnTo>
                  <a:pt x="2334" y="3281"/>
                </a:lnTo>
                <a:close/>
                <a:moveTo>
                  <a:pt x="2377" y="3220"/>
                </a:moveTo>
                <a:lnTo>
                  <a:pt x="2370" y="3184"/>
                </a:lnTo>
                <a:lnTo>
                  <a:pt x="2407" y="3177"/>
                </a:lnTo>
                <a:lnTo>
                  <a:pt x="2377" y="3220"/>
                </a:lnTo>
                <a:close/>
                <a:moveTo>
                  <a:pt x="2420" y="3158"/>
                </a:moveTo>
                <a:lnTo>
                  <a:pt x="2413" y="3122"/>
                </a:lnTo>
                <a:lnTo>
                  <a:pt x="2449" y="3115"/>
                </a:lnTo>
                <a:lnTo>
                  <a:pt x="2420" y="3158"/>
                </a:lnTo>
                <a:close/>
                <a:moveTo>
                  <a:pt x="2407" y="3070"/>
                </a:moveTo>
                <a:lnTo>
                  <a:pt x="2448" y="3062"/>
                </a:lnTo>
                <a:lnTo>
                  <a:pt x="2455" y="3103"/>
                </a:lnTo>
                <a:lnTo>
                  <a:pt x="2407" y="3070"/>
                </a:lnTo>
                <a:close/>
                <a:moveTo>
                  <a:pt x="2407" y="3061"/>
                </a:moveTo>
                <a:lnTo>
                  <a:pt x="2439" y="3016"/>
                </a:lnTo>
                <a:lnTo>
                  <a:pt x="2446" y="3054"/>
                </a:lnTo>
                <a:lnTo>
                  <a:pt x="2407" y="3061"/>
                </a:lnTo>
                <a:close/>
                <a:moveTo>
                  <a:pt x="2491" y="3038"/>
                </a:moveTo>
                <a:lnTo>
                  <a:pt x="2450" y="3009"/>
                </a:lnTo>
                <a:lnTo>
                  <a:pt x="2490" y="3001"/>
                </a:lnTo>
                <a:lnTo>
                  <a:pt x="2491" y="3008"/>
                </a:lnTo>
                <a:lnTo>
                  <a:pt x="2491" y="3038"/>
                </a:lnTo>
                <a:close/>
                <a:moveTo>
                  <a:pt x="2491" y="2957"/>
                </a:moveTo>
                <a:lnTo>
                  <a:pt x="2491" y="2959"/>
                </a:lnTo>
                <a:lnTo>
                  <a:pt x="2491" y="2957"/>
                </a:lnTo>
                <a:lnTo>
                  <a:pt x="2491" y="2957"/>
                </a:lnTo>
                <a:close/>
                <a:moveTo>
                  <a:pt x="2482" y="2954"/>
                </a:moveTo>
                <a:lnTo>
                  <a:pt x="2489" y="2993"/>
                </a:lnTo>
                <a:lnTo>
                  <a:pt x="2450" y="2999"/>
                </a:lnTo>
                <a:lnTo>
                  <a:pt x="2482" y="2954"/>
                </a:lnTo>
                <a:close/>
                <a:moveTo>
                  <a:pt x="2448" y="3018"/>
                </a:moveTo>
                <a:lnTo>
                  <a:pt x="2490" y="3046"/>
                </a:lnTo>
                <a:lnTo>
                  <a:pt x="2455" y="3053"/>
                </a:lnTo>
                <a:lnTo>
                  <a:pt x="2448" y="3018"/>
                </a:lnTo>
                <a:close/>
                <a:moveTo>
                  <a:pt x="1320" y="2631"/>
                </a:moveTo>
                <a:lnTo>
                  <a:pt x="1325" y="2637"/>
                </a:lnTo>
                <a:lnTo>
                  <a:pt x="1300" y="2662"/>
                </a:lnTo>
                <a:lnTo>
                  <a:pt x="1300" y="2631"/>
                </a:lnTo>
                <a:lnTo>
                  <a:pt x="1320" y="2631"/>
                </a:lnTo>
                <a:close/>
                <a:moveTo>
                  <a:pt x="1462" y="2924"/>
                </a:moveTo>
                <a:lnTo>
                  <a:pt x="1462" y="2924"/>
                </a:lnTo>
                <a:lnTo>
                  <a:pt x="1460" y="2926"/>
                </a:lnTo>
                <a:lnTo>
                  <a:pt x="1460" y="2926"/>
                </a:lnTo>
                <a:lnTo>
                  <a:pt x="1453" y="2931"/>
                </a:lnTo>
                <a:lnTo>
                  <a:pt x="1445" y="2920"/>
                </a:lnTo>
                <a:lnTo>
                  <a:pt x="1445" y="2920"/>
                </a:lnTo>
                <a:lnTo>
                  <a:pt x="1444" y="2913"/>
                </a:lnTo>
                <a:lnTo>
                  <a:pt x="1444" y="2913"/>
                </a:lnTo>
                <a:lnTo>
                  <a:pt x="1444" y="2911"/>
                </a:lnTo>
                <a:lnTo>
                  <a:pt x="1444" y="2911"/>
                </a:lnTo>
                <a:lnTo>
                  <a:pt x="1449" y="2903"/>
                </a:lnTo>
                <a:lnTo>
                  <a:pt x="1449" y="2902"/>
                </a:lnTo>
                <a:lnTo>
                  <a:pt x="1452" y="2898"/>
                </a:lnTo>
                <a:lnTo>
                  <a:pt x="1461" y="2893"/>
                </a:lnTo>
                <a:lnTo>
                  <a:pt x="1461" y="2893"/>
                </a:lnTo>
                <a:lnTo>
                  <a:pt x="1461" y="2909"/>
                </a:lnTo>
                <a:lnTo>
                  <a:pt x="1461" y="2909"/>
                </a:lnTo>
                <a:lnTo>
                  <a:pt x="1462" y="2923"/>
                </a:lnTo>
                <a:lnTo>
                  <a:pt x="1462" y="2923"/>
                </a:lnTo>
                <a:lnTo>
                  <a:pt x="1462" y="2924"/>
                </a:lnTo>
                <a:lnTo>
                  <a:pt x="1462" y="2924"/>
                </a:lnTo>
                <a:close/>
                <a:moveTo>
                  <a:pt x="1303" y="3194"/>
                </a:moveTo>
                <a:lnTo>
                  <a:pt x="1332" y="3165"/>
                </a:lnTo>
                <a:lnTo>
                  <a:pt x="1361" y="3194"/>
                </a:lnTo>
                <a:lnTo>
                  <a:pt x="1303" y="3194"/>
                </a:lnTo>
                <a:close/>
                <a:moveTo>
                  <a:pt x="1338" y="3159"/>
                </a:moveTo>
                <a:lnTo>
                  <a:pt x="1366" y="3132"/>
                </a:lnTo>
                <a:lnTo>
                  <a:pt x="1366" y="3186"/>
                </a:lnTo>
                <a:lnTo>
                  <a:pt x="1338" y="3159"/>
                </a:lnTo>
                <a:close/>
                <a:moveTo>
                  <a:pt x="1300" y="2686"/>
                </a:moveTo>
                <a:lnTo>
                  <a:pt x="1325" y="2711"/>
                </a:lnTo>
                <a:lnTo>
                  <a:pt x="1300" y="2738"/>
                </a:lnTo>
                <a:lnTo>
                  <a:pt x="1300" y="2686"/>
                </a:lnTo>
                <a:close/>
                <a:moveTo>
                  <a:pt x="1303" y="2747"/>
                </a:moveTo>
                <a:lnTo>
                  <a:pt x="1332" y="2717"/>
                </a:lnTo>
                <a:lnTo>
                  <a:pt x="1361" y="2747"/>
                </a:lnTo>
                <a:lnTo>
                  <a:pt x="1303" y="2747"/>
                </a:lnTo>
                <a:close/>
                <a:moveTo>
                  <a:pt x="1357" y="2755"/>
                </a:moveTo>
                <a:lnTo>
                  <a:pt x="1332" y="2779"/>
                </a:lnTo>
                <a:lnTo>
                  <a:pt x="1307" y="2755"/>
                </a:lnTo>
                <a:lnTo>
                  <a:pt x="1357" y="2755"/>
                </a:lnTo>
                <a:close/>
                <a:moveTo>
                  <a:pt x="1300" y="2760"/>
                </a:moveTo>
                <a:lnTo>
                  <a:pt x="1325" y="2786"/>
                </a:lnTo>
                <a:lnTo>
                  <a:pt x="1300" y="2812"/>
                </a:lnTo>
                <a:lnTo>
                  <a:pt x="1300" y="2760"/>
                </a:lnTo>
                <a:close/>
                <a:moveTo>
                  <a:pt x="1303" y="2821"/>
                </a:moveTo>
                <a:lnTo>
                  <a:pt x="1332" y="2792"/>
                </a:lnTo>
                <a:lnTo>
                  <a:pt x="1361" y="2821"/>
                </a:lnTo>
                <a:lnTo>
                  <a:pt x="1303" y="2821"/>
                </a:lnTo>
                <a:close/>
                <a:moveTo>
                  <a:pt x="1357" y="2829"/>
                </a:moveTo>
                <a:lnTo>
                  <a:pt x="1332" y="2855"/>
                </a:lnTo>
                <a:lnTo>
                  <a:pt x="1307" y="2829"/>
                </a:lnTo>
                <a:lnTo>
                  <a:pt x="1357" y="2829"/>
                </a:lnTo>
                <a:close/>
                <a:moveTo>
                  <a:pt x="1300" y="2835"/>
                </a:moveTo>
                <a:lnTo>
                  <a:pt x="1325" y="2860"/>
                </a:lnTo>
                <a:lnTo>
                  <a:pt x="1300" y="2886"/>
                </a:lnTo>
                <a:lnTo>
                  <a:pt x="1300" y="2835"/>
                </a:lnTo>
                <a:close/>
                <a:moveTo>
                  <a:pt x="1300" y="3059"/>
                </a:moveTo>
                <a:lnTo>
                  <a:pt x="1325" y="3084"/>
                </a:lnTo>
                <a:lnTo>
                  <a:pt x="1300" y="3111"/>
                </a:lnTo>
                <a:lnTo>
                  <a:pt x="1300" y="3059"/>
                </a:lnTo>
                <a:close/>
                <a:moveTo>
                  <a:pt x="1307" y="3053"/>
                </a:moveTo>
                <a:lnTo>
                  <a:pt x="1357" y="3053"/>
                </a:lnTo>
                <a:lnTo>
                  <a:pt x="1332" y="3078"/>
                </a:lnTo>
                <a:lnTo>
                  <a:pt x="1307" y="3053"/>
                </a:lnTo>
                <a:close/>
                <a:moveTo>
                  <a:pt x="1332" y="3090"/>
                </a:moveTo>
                <a:lnTo>
                  <a:pt x="1361" y="3119"/>
                </a:lnTo>
                <a:lnTo>
                  <a:pt x="1303" y="3119"/>
                </a:lnTo>
                <a:lnTo>
                  <a:pt x="1332" y="3090"/>
                </a:lnTo>
                <a:close/>
                <a:moveTo>
                  <a:pt x="1366" y="3112"/>
                </a:moveTo>
                <a:lnTo>
                  <a:pt x="1338" y="3084"/>
                </a:lnTo>
                <a:lnTo>
                  <a:pt x="1366" y="3056"/>
                </a:lnTo>
                <a:lnTo>
                  <a:pt x="1366" y="3112"/>
                </a:lnTo>
                <a:close/>
                <a:moveTo>
                  <a:pt x="1303" y="3045"/>
                </a:moveTo>
                <a:lnTo>
                  <a:pt x="1332" y="3016"/>
                </a:lnTo>
                <a:lnTo>
                  <a:pt x="1361" y="3045"/>
                </a:lnTo>
                <a:lnTo>
                  <a:pt x="1303" y="3045"/>
                </a:lnTo>
                <a:close/>
                <a:moveTo>
                  <a:pt x="1300" y="3035"/>
                </a:moveTo>
                <a:lnTo>
                  <a:pt x="1300" y="2983"/>
                </a:lnTo>
                <a:lnTo>
                  <a:pt x="1325" y="3010"/>
                </a:lnTo>
                <a:lnTo>
                  <a:pt x="1300" y="3035"/>
                </a:lnTo>
                <a:close/>
                <a:moveTo>
                  <a:pt x="1300" y="2951"/>
                </a:moveTo>
                <a:lnTo>
                  <a:pt x="1300" y="2951"/>
                </a:lnTo>
                <a:lnTo>
                  <a:pt x="1306" y="2955"/>
                </a:lnTo>
                <a:lnTo>
                  <a:pt x="1300" y="2961"/>
                </a:lnTo>
                <a:lnTo>
                  <a:pt x="1300" y="2951"/>
                </a:lnTo>
                <a:close/>
                <a:moveTo>
                  <a:pt x="1321" y="2959"/>
                </a:moveTo>
                <a:lnTo>
                  <a:pt x="1321" y="2959"/>
                </a:lnTo>
                <a:lnTo>
                  <a:pt x="1323" y="2961"/>
                </a:lnTo>
                <a:lnTo>
                  <a:pt x="1323" y="2961"/>
                </a:lnTo>
                <a:lnTo>
                  <a:pt x="1324" y="2961"/>
                </a:lnTo>
                <a:lnTo>
                  <a:pt x="1327" y="2962"/>
                </a:lnTo>
                <a:lnTo>
                  <a:pt x="1327" y="2962"/>
                </a:lnTo>
                <a:lnTo>
                  <a:pt x="1329" y="2961"/>
                </a:lnTo>
                <a:lnTo>
                  <a:pt x="1329" y="2961"/>
                </a:lnTo>
                <a:lnTo>
                  <a:pt x="1329" y="2962"/>
                </a:lnTo>
                <a:lnTo>
                  <a:pt x="1329" y="2962"/>
                </a:lnTo>
                <a:lnTo>
                  <a:pt x="1330" y="2971"/>
                </a:lnTo>
                <a:lnTo>
                  <a:pt x="1303" y="2971"/>
                </a:lnTo>
                <a:lnTo>
                  <a:pt x="1315" y="2958"/>
                </a:lnTo>
                <a:lnTo>
                  <a:pt x="1315" y="2958"/>
                </a:lnTo>
                <a:lnTo>
                  <a:pt x="1321" y="2959"/>
                </a:lnTo>
                <a:lnTo>
                  <a:pt x="1321" y="2959"/>
                </a:lnTo>
                <a:close/>
                <a:moveTo>
                  <a:pt x="1307" y="2979"/>
                </a:moveTo>
                <a:lnTo>
                  <a:pt x="1333" y="2979"/>
                </a:lnTo>
                <a:lnTo>
                  <a:pt x="1333" y="2979"/>
                </a:lnTo>
                <a:lnTo>
                  <a:pt x="1337" y="2982"/>
                </a:lnTo>
                <a:lnTo>
                  <a:pt x="1339" y="2983"/>
                </a:lnTo>
                <a:lnTo>
                  <a:pt x="1343" y="2983"/>
                </a:lnTo>
                <a:lnTo>
                  <a:pt x="1343" y="2983"/>
                </a:lnTo>
                <a:lnTo>
                  <a:pt x="1346" y="2983"/>
                </a:lnTo>
                <a:lnTo>
                  <a:pt x="1350" y="2986"/>
                </a:lnTo>
                <a:lnTo>
                  <a:pt x="1332" y="3004"/>
                </a:lnTo>
                <a:lnTo>
                  <a:pt x="1307" y="2979"/>
                </a:lnTo>
                <a:close/>
                <a:moveTo>
                  <a:pt x="1357" y="3128"/>
                </a:moveTo>
                <a:lnTo>
                  <a:pt x="1332" y="3152"/>
                </a:lnTo>
                <a:lnTo>
                  <a:pt x="1307" y="3128"/>
                </a:lnTo>
                <a:lnTo>
                  <a:pt x="1357" y="3128"/>
                </a:lnTo>
                <a:close/>
                <a:moveTo>
                  <a:pt x="1366" y="3038"/>
                </a:moveTo>
                <a:lnTo>
                  <a:pt x="1338" y="3010"/>
                </a:lnTo>
                <a:lnTo>
                  <a:pt x="1359" y="2989"/>
                </a:lnTo>
                <a:lnTo>
                  <a:pt x="1359" y="2989"/>
                </a:lnTo>
                <a:lnTo>
                  <a:pt x="1366" y="2990"/>
                </a:lnTo>
                <a:lnTo>
                  <a:pt x="1366" y="3004"/>
                </a:lnTo>
                <a:lnTo>
                  <a:pt x="1366" y="3004"/>
                </a:lnTo>
                <a:lnTo>
                  <a:pt x="1357" y="3010"/>
                </a:lnTo>
                <a:lnTo>
                  <a:pt x="1356" y="3010"/>
                </a:lnTo>
                <a:lnTo>
                  <a:pt x="1358" y="3017"/>
                </a:lnTo>
                <a:lnTo>
                  <a:pt x="1366" y="3011"/>
                </a:lnTo>
                <a:lnTo>
                  <a:pt x="1366" y="3038"/>
                </a:lnTo>
                <a:close/>
                <a:moveTo>
                  <a:pt x="1357" y="2893"/>
                </a:moveTo>
                <a:lnTo>
                  <a:pt x="1357" y="2893"/>
                </a:lnTo>
                <a:lnTo>
                  <a:pt x="1351" y="2892"/>
                </a:lnTo>
                <a:lnTo>
                  <a:pt x="1346" y="2891"/>
                </a:lnTo>
                <a:lnTo>
                  <a:pt x="1342" y="2889"/>
                </a:lnTo>
                <a:lnTo>
                  <a:pt x="1342" y="2889"/>
                </a:lnTo>
                <a:lnTo>
                  <a:pt x="1342" y="2889"/>
                </a:lnTo>
                <a:lnTo>
                  <a:pt x="1342" y="2889"/>
                </a:lnTo>
                <a:lnTo>
                  <a:pt x="1338" y="2885"/>
                </a:lnTo>
                <a:lnTo>
                  <a:pt x="1335" y="2882"/>
                </a:lnTo>
                <a:lnTo>
                  <a:pt x="1330" y="2880"/>
                </a:lnTo>
                <a:lnTo>
                  <a:pt x="1330" y="2880"/>
                </a:lnTo>
                <a:lnTo>
                  <a:pt x="1330" y="2880"/>
                </a:lnTo>
                <a:lnTo>
                  <a:pt x="1330" y="2880"/>
                </a:lnTo>
                <a:lnTo>
                  <a:pt x="1327" y="2881"/>
                </a:lnTo>
                <a:lnTo>
                  <a:pt x="1323" y="2884"/>
                </a:lnTo>
                <a:lnTo>
                  <a:pt x="1320" y="2887"/>
                </a:lnTo>
                <a:lnTo>
                  <a:pt x="1317" y="2893"/>
                </a:lnTo>
                <a:lnTo>
                  <a:pt x="1317" y="2893"/>
                </a:lnTo>
                <a:lnTo>
                  <a:pt x="1310" y="2895"/>
                </a:lnTo>
                <a:lnTo>
                  <a:pt x="1303" y="2895"/>
                </a:lnTo>
                <a:lnTo>
                  <a:pt x="1332" y="2866"/>
                </a:lnTo>
                <a:lnTo>
                  <a:pt x="1358" y="2893"/>
                </a:lnTo>
                <a:lnTo>
                  <a:pt x="1358" y="2893"/>
                </a:lnTo>
                <a:lnTo>
                  <a:pt x="1357" y="2893"/>
                </a:lnTo>
                <a:lnTo>
                  <a:pt x="1357" y="2893"/>
                </a:lnTo>
                <a:close/>
                <a:moveTo>
                  <a:pt x="1366" y="2833"/>
                </a:moveTo>
                <a:lnTo>
                  <a:pt x="1366" y="2888"/>
                </a:lnTo>
                <a:lnTo>
                  <a:pt x="1338" y="2860"/>
                </a:lnTo>
                <a:lnTo>
                  <a:pt x="1366" y="2833"/>
                </a:lnTo>
                <a:close/>
                <a:moveTo>
                  <a:pt x="1338" y="2786"/>
                </a:moveTo>
                <a:lnTo>
                  <a:pt x="1366" y="2758"/>
                </a:lnTo>
                <a:lnTo>
                  <a:pt x="1366" y="2813"/>
                </a:lnTo>
                <a:lnTo>
                  <a:pt x="1338" y="2786"/>
                </a:lnTo>
                <a:close/>
                <a:moveTo>
                  <a:pt x="1366" y="2739"/>
                </a:moveTo>
                <a:lnTo>
                  <a:pt x="1338" y="2711"/>
                </a:lnTo>
                <a:lnTo>
                  <a:pt x="1366" y="2683"/>
                </a:lnTo>
                <a:lnTo>
                  <a:pt x="1366" y="2739"/>
                </a:lnTo>
                <a:close/>
                <a:moveTo>
                  <a:pt x="1332" y="2705"/>
                </a:moveTo>
                <a:lnTo>
                  <a:pt x="1307" y="2680"/>
                </a:lnTo>
                <a:lnTo>
                  <a:pt x="1357" y="2680"/>
                </a:lnTo>
                <a:lnTo>
                  <a:pt x="1332" y="2705"/>
                </a:lnTo>
                <a:close/>
                <a:moveTo>
                  <a:pt x="1300" y="3133"/>
                </a:moveTo>
                <a:lnTo>
                  <a:pt x="1325" y="3159"/>
                </a:lnTo>
                <a:lnTo>
                  <a:pt x="1300" y="3185"/>
                </a:lnTo>
                <a:lnTo>
                  <a:pt x="1300" y="3133"/>
                </a:lnTo>
                <a:close/>
                <a:moveTo>
                  <a:pt x="1384" y="2735"/>
                </a:moveTo>
                <a:lnTo>
                  <a:pt x="1410" y="2760"/>
                </a:lnTo>
                <a:lnTo>
                  <a:pt x="1384" y="2785"/>
                </a:lnTo>
                <a:lnTo>
                  <a:pt x="1384" y="2735"/>
                </a:lnTo>
                <a:close/>
                <a:moveTo>
                  <a:pt x="1303" y="2672"/>
                </a:moveTo>
                <a:lnTo>
                  <a:pt x="1332" y="2643"/>
                </a:lnTo>
                <a:lnTo>
                  <a:pt x="1361" y="2672"/>
                </a:lnTo>
                <a:lnTo>
                  <a:pt x="1303" y="2672"/>
                </a:lnTo>
                <a:close/>
                <a:moveTo>
                  <a:pt x="1381" y="3006"/>
                </a:moveTo>
                <a:lnTo>
                  <a:pt x="1381" y="3006"/>
                </a:lnTo>
                <a:lnTo>
                  <a:pt x="1384" y="3012"/>
                </a:lnTo>
                <a:lnTo>
                  <a:pt x="1384" y="3012"/>
                </a:lnTo>
                <a:lnTo>
                  <a:pt x="1386" y="3012"/>
                </a:lnTo>
                <a:lnTo>
                  <a:pt x="1386" y="3012"/>
                </a:lnTo>
                <a:lnTo>
                  <a:pt x="1386" y="3012"/>
                </a:lnTo>
                <a:lnTo>
                  <a:pt x="1386" y="3021"/>
                </a:lnTo>
                <a:lnTo>
                  <a:pt x="1386" y="3021"/>
                </a:lnTo>
                <a:lnTo>
                  <a:pt x="1387" y="3042"/>
                </a:lnTo>
                <a:lnTo>
                  <a:pt x="1389" y="3067"/>
                </a:lnTo>
                <a:lnTo>
                  <a:pt x="1389" y="3067"/>
                </a:lnTo>
                <a:lnTo>
                  <a:pt x="1391" y="3097"/>
                </a:lnTo>
                <a:lnTo>
                  <a:pt x="1391" y="3097"/>
                </a:lnTo>
                <a:lnTo>
                  <a:pt x="1393" y="3115"/>
                </a:lnTo>
                <a:lnTo>
                  <a:pt x="1393" y="3115"/>
                </a:lnTo>
                <a:lnTo>
                  <a:pt x="1393" y="3135"/>
                </a:lnTo>
                <a:lnTo>
                  <a:pt x="1391" y="3135"/>
                </a:lnTo>
                <a:lnTo>
                  <a:pt x="1393" y="3135"/>
                </a:lnTo>
                <a:lnTo>
                  <a:pt x="1393" y="3135"/>
                </a:lnTo>
                <a:lnTo>
                  <a:pt x="1393" y="3142"/>
                </a:lnTo>
                <a:lnTo>
                  <a:pt x="1395" y="3154"/>
                </a:lnTo>
                <a:lnTo>
                  <a:pt x="1395" y="3154"/>
                </a:lnTo>
                <a:lnTo>
                  <a:pt x="1396" y="3157"/>
                </a:lnTo>
                <a:lnTo>
                  <a:pt x="1398" y="3158"/>
                </a:lnTo>
                <a:lnTo>
                  <a:pt x="1398" y="3158"/>
                </a:lnTo>
                <a:lnTo>
                  <a:pt x="1401" y="3158"/>
                </a:lnTo>
                <a:lnTo>
                  <a:pt x="1401" y="3159"/>
                </a:lnTo>
                <a:lnTo>
                  <a:pt x="1401" y="3159"/>
                </a:lnTo>
                <a:lnTo>
                  <a:pt x="1400" y="3161"/>
                </a:lnTo>
                <a:lnTo>
                  <a:pt x="1400" y="3164"/>
                </a:lnTo>
                <a:lnTo>
                  <a:pt x="1400" y="3164"/>
                </a:lnTo>
                <a:lnTo>
                  <a:pt x="1400" y="3167"/>
                </a:lnTo>
                <a:lnTo>
                  <a:pt x="1403" y="3172"/>
                </a:lnTo>
                <a:lnTo>
                  <a:pt x="1403" y="3173"/>
                </a:lnTo>
                <a:lnTo>
                  <a:pt x="1403" y="3173"/>
                </a:lnTo>
                <a:lnTo>
                  <a:pt x="1403" y="3177"/>
                </a:lnTo>
                <a:lnTo>
                  <a:pt x="1403" y="3177"/>
                </a:lnTo>
                <a:lnTo>
                  <a:pt x="1403" y="3180"/>
                </a:lnTo>
                <a:lnTo>
                  <a:pt x="1403" y="3180"/>
                </a:lnTo>
                <a:lnTo>
                  <a:pt x="1404" y="3180"/>
                </a:lnTo>
                <a:lnTo>
                  <a:pt x="1404" y="3180"/>
                </a:lnTo>
                <a:lnTo>
                  <a:pt x="1403" y="3184"/>
                </a:lnTo>
                <a:lnTo>
                  <a:pt x="1403" y="3184"/>
                </a:lnTo>
                <a:lnTo>
                  <a:pt x="1402" y="3185"/>
                </a:lnTo>
                <a:lnTo>
                  <a:pt x="1402" y="3185"/>
                </a:lnTo>
                <a:lnTo>
                  <a:pt x="1402" y="3185"/>
                </a:lnTo>
                <a:lnTo>
                  <a:pt x="1402" y="3185"/>
                </a:lnTo>
                <a:lnTo>
                  <a:pt x="1397" y="3189"/>
                </a:lnTo>
                <a:lnTo>
                  <a:pt x="1396" y="3194"/>
                </a:lnTo>
                <a:lnTo>
                  <a:pt x="1381" y="3194"/>
                </a:lnTo>
                <a:lnTo>
                  <a:pt x="1381" y="3006"/>
                </a:lnTo>
                <a:close/>
                <a:moveTo>
                  <a:pt x="1430" y="3194"/>
                </a:moveTo>
                <a:lnTo>
                  <a:pt x="1430" y="3183"/>
                </a:lnTo>
                <a:lnTo>
                  <a:pt x="1431" y="3173"/>
                </a:lnTo>
                <a:lnTo>
                  <a:pt x="1432" y="3171"/>
                </a:lnTo>
                <a:lnTo>
                  <a:pt x="1432" y="3171"/>
                </a:lnTo>
                <a:lnTo>
                  <a:pt x="1433" y="3170"/>
                </a:lnTo>
                <a:lnTo>
                  <a:pt x="1434" y="3167"/>
                </a:lnTo>
                <a:lnTo>
                  <a:pt x="1434" y="3167"/>
                </a:lnTo>
                <a:lnTo>
                  <a:pt x="1434" y="3165"/>
                </a:lnTo>
                <a:lnTo>
                  <a:pt x="1434" y="3165"/>
                </a:lnTo>
                <a:lnTo>
                  <a:pt x="1431" y="3157"/>
                </a:lnTo>
                <a:lnTo>
                  <a:pt x="1431" y="3157"/>
                </a:lnTo>
                <a:lnTo>
                  <a:pt x="1431" y="3156"/>
                </a:lnTo>
                <a:lnTo>
                  <a:pt x="1432" y="3152"/>
                </a:lnTo>
                <a:lnTo>
                  <a:pt x="1432" y="3152"/>
                </a:lnTo>
                <a:lnTo>
                  <a:pt x="1431" y="3150"/>
                </a:lnTo>
                <a:lnTo>
                  <a:pt x="1431" y="3150"/>
                </a:lnTo>
                <a:lnTo>
                  <a:pt x="1428" y="3147"/>
                </a:lnTo>
                <a:lnTo>
                  <a:pt x="1428" y="3147"/>
                </a:lnTo>
                <a:lnTo>
                  <a:pt x="1427" y="3143"/>
                </a:lnTo>
                <a:lnTo>
                  <a:pt x="1427" y="3143"/>
                </a:lnTo>
                <a:lnTo>
                  <a:pt x="1426" y="3135"/>
                </a:lnTo>
                <a:lnTo>
                  <a:pt x="1426" y="3122"/>
                </a:lnTo>
                <a:lnTo>
                  <a:pt x="1426" y="3122"/>
                </a:lnTo>
                <a:lnTo>
                  <a:pt x="1426" y="3113"/>
                </a:lnTo>
                <a:lnTo>
                  <a:pt x="1426" y="3113"/>
                </a:lnTo>
                <a:lnTo>
                  <a:pt x="1428" y="3100"/>
                </a:lnTo>
                <a:lnTo>
                  <a:pt x="1428" y="3100"/>
                </a:lnTo>
                <a:lnTo>
                  <a:pt x="1428" y="3100"/>
                </a:lnTo>
                <a:lnTo>
                  <a:pt x="1428" y="3100"/>
                </a:lnTo>
                <a:lnTo>
                  <a:pt x="1430" y="3091"/>
                </a:lnTo>
                <a:lnTo>
                  <a:pt x="1431" y="3076"/>
                </a:lnTo>
                <a:lnTo>
                  <a:pt x="1431" y="3076"/>
                </a:lnTo>
                <a:lnTo>
                  <a:pt x="1435" y="3049"/>
                </a:lnTo>
                <a:lnTo>
                  <a:pt x="1435" y="3049"/>
                </a:lnTo>
                <a:lnTo>
                  <a:pt x="1435" y="3049"/>
                </a:lnTo>
                <a:lnTo>
                  <a:pt x="1435" y="3049"/>
                </a:lnTo>
                <a:lnTo>
                  <a:pt x="1435" y="3048"/>
                </a:lnTo>
                <a:lnTo>
                  <a:pt x="1435" y="3048"/>
                </a:lnTo>
                <a:lnTo>
                  <a:pt x="1437" y="3047"/>
                </a:lnTo>
                <a:lnTo>
                  <a:pt x="1438" y="3046"/>
                </a:lnTo>
                <a:lnTo>
                  <a:pt x="1438" y="3046"/>
                </a:lnTo>
                <a:lnTo>
                  <a:pt x="1438" y="3046"/>
                </a:lnTo>
                <a:lnTo>
                  <a:pt x="1438" y="3046"/>
                </a:lnTo>
                <a:lnTo>
                  <a:pt x="1438" y="3047"/>
                </a:lnTo>
                <a:lnTo>
                  <a:pt x="1438" y="3047"/>
                </a:lnTo>
                <a:lnTo>
                  <a:pt x="1439" y="3048"/>
                </a:lnTo>
                <a:lnTo>
                  <a:pt x="1439" y="3048"/>
                </a:lnTo>
                <a:lnTo>
                  <a:pt x="1440" y="3053"/>
                </a:lnTo>
                <a:lnTo>
                  <a:pt x="1442" y="3055"/>
                </a:lnTo>
                <a:lnTo>
                  <a:pt x="1442" y="3055"/>
                </a:lnTo>
                <a:lnTo>
                  <a:pt x="1442" y="3061"/>
                </a:lnTo>
                <a:lnTo>
                  <a:pt x="1444" y="3066"/>
                </a:lnTo>
                <a:lnTo>
                  <a:pt x="1446" y="3068"/>
                </a:lnTo>
                <a:lnTo>
                  <a:pt x="1446" y="3068"/>
                </a:lnTo>
                <a:lnTo>
                  <a:pt x="1445" y="3077"/>
                </a:lnTo>
                <a:lnTo>
                  <a:pt x="1445" y="3077"/>
                </a:lnTo>
                <a:lnTo>
                  <a:pt x="1446" y="3085"/>
                </a:lnTo>
                <a:lnTo>
                  <a:pt x="1447" y="3091"/>
                </a:lnTo>
                <a:lnTo>
                  <a:pt x="1447" y="3092"/>
                </a:lnTo>
                <a:lnTo>
                  <a:pt x="1447" y="3092"/>
                </a:lnTo>
                <a:lnTo>
                  <a:pt x="1447" y="3092"/>
                </a:lnTo>
                <a:lnTo>
                  <a:pt x="1454" y="3100"/>
                </a:lnTo>
                <a:lnTo>
                  <a:pt x="1454" y="3100"/>
                </a:lnTo>
                <a:lnTo>
                  <a:pt x="1454" y="3120"/>
                </a:lnTo>
                <a:lnTo>
                  <a:pt x="1454" y="3120"/>
                </a:lnTo>
                <a:lnTo>
                  <a:pt x="1454" y="3135"/>
                </a:lnTo>
                <a:lnTo>
                  <a:pt x="1454" y="3135"/>
                </a:lnTo>
                <a:lnTo>
                  <a:pt x="1453" y="3141"/>
                </a:lnTo>
                <a:lnTo>
                  <a:pt x="1452" y="3151"/>
                </a:lnTo>
                <a:lnTo>
                  <a:pt x="1452" y="3151"/>
                </a:lnTo>
                <a:lnTo>
                  <a:pt x="1452" y="3151"/>
                </a:lnTo>
                <a:lnTo>
                  <a:pt x="1452" y="3151"/>
                </a:lnTo>
                <a:lnTo>
                  <a:pt x="1454" y="3156"/>
                </a:lnTo>
                <a:lnTo>
                  <a:pt x="1454" y="3156"/>
                </a:lnTo>
                <a:lnTo>
                  <a:pt x="1454" y="3159"/>
                </a:lnTo>
                <a:lnTo>
                  <a:pt x="1454" y="3159"/>
                </a:lnTo>
                <a:lnTo>
                  <a:pt x="1453" y="3163"/>
                </a:lnTo>
                <a:lnTo>
                  <a:pt x="1453" y="3163"/>
                </a:lnTo>
                <a:lnTo>
                  <a:pt x="1451" y="3165"/>
                </a:lnTo>
                <a:lnTo>
                  <a:pt x="1449" y="3169"/>
                </a:lnTo>
                <a:lnTo>
                  <a:pt x="1449" y="3173"/>
                </a:lnTo>
                <a:lnTo>
                  <a:pt x="1449" y="3173"/>
                </a:lnTo>
                <a:lnTo>
                  <a:pt x="1449" y="3174"/>
                </a:lnTo>
                <a:lnTo>
                  <a:pt x="1449" y="3174"/>
                </a:lnTo>
                <a:lnTo>
                  <a:pt x="1449" y="3174"/>
                </a:lnTo>
                <a:lnTo>
                  <a:pt x="1449" y="3174"/>
                </a:lnTo>
                <a:lnTo>
                  <a:pt x="1453" y="3180"/>
                </a:lnTo>
                <a:lnTo>
                  <a:pt x="1453" y="3180"/>
                </a:lnTo>
                <a:lnTo>
                  <a:pt x="1454" y="3180"/>
                </a:lnTo>
                <a:lnTo>
                  <a:pt x="1455" y="3180"/>
                </a:lnTo>
                <a:lnTo>
                  <a:pt x="1455" y="3180"/>
                </a:lnTo>
                <a:lnTo>
                  <a:pt x="1456" y="3184"/>
                </a:lnTo>
                <a:lnTo>
                  <a:pt x="1456" y="3184"/>
                </a:lnTo>
                <a:lnTo>
                  <a:pt x="1457" y="3186"/>
                </a:lnTo>
                <a:lnTo>
                  <a:pt x="1459" y="3191"/>
                </a:lnTo>
                <a:lnTo>
                  <a:pt x="1459" y="3191"/>
                </a:lnTo>
                <a:lnTo>
                  <a:pt x="1459" y="3194"/>
                </a:lnTo>
                <a:lnTo>
                  <a:pt x="1430" y="3194"/>
                </a:lnTo>
                <a:lnTo>
                  <a:pt x="1430" y="3194"/>
                </a:lnTo>
                <a:close/>
                <a:moveTo>
                  <a:pt x="1416" y="2765"/>
                </a:moveTo>
                <a:lnTo>
                  <a:pt x="1441" y="2792"/>
                </a:lnTo>
                <a:lnTo>
                  <a:pt x="1389" y="2792"/>
                </a:lnTo>
                <a:lnTo>
                  <a:pt x="1416" y="2765"/>
                </a:lnTo>
                <a:close/>
                <a:moveTo>
                  <a:pt x="1459" y="2735"/>
                </a:moveTo>
                <a:lnTo>
                  <a:pt x="1484" y="2760"/>
                </a:lnTo>
                <a:lnTo>
                  <a:pt x="1459" y="2785"/>
                </a:lnTo>
                <a:lnTo>
                  <a:pt x="1459" y="2735"/>
                </a:lnTo>
                <a:close/>
                <a:moveTo>
                  <a:pt x="1451" y="2789"/>
                </a:moveTo>
                <a:lnTo>
                  <a:pt x="1422" y="2760"/>
                </a:lnTo>
                <a:lnTo>
                  <a:pt x="1451" y="2731"/>
                </a:lnTo>
                <a:lnTo>
                  <a:pt x="1451" y="2789"/>
                </a:lnTo>
                <a:close/>
                <a:moveTo>
                  <a:pt x="1490" y="2765"/>
                </a:moveTo>
                <a:lnTo>
                  <a:pt x="1517" y="2792"/>
                </a:lnTo>
                <a:lnTo>
                  <a:pt x="1464" y="2792"/>
                </a:lnTo>
                <a:lnTo>
                  <a:pt x="1490" y="2765"/>
                </a:lnTo>
                <a:close/>
                <a:moveTo>
                  <a:pt x="1534" y="2735"/>
                </a:moveTo>
                <a:lnTo>
                  <a:pt x="1558" y="2760"/>
                </a:lnTo>
                <a:lnTo>
                  <a:pt x="1534" y="2785"/>
                </a:lnTo>
                <a:lnTo>
                  <a:pt x="1534" y="2735"/>
                </a:lnTo>
                <a:close/>
                <a:moveTo>
                  <a:pt x="1525" y="2789"/>
                </a:moveTo>
                <a:lnTo>
                  <a:pt x="1496" y="2760"/>
                </a:lnTo>
                <a:lnTo>
                  <a:pt x="1525" y="2731"/>
                </a:lnTo>
                <a:lnTo>
                  <a:pt x="1525" y="2789"/>
                </a:lnTo>
                <a:close/>
                <a:moveTo>
                  <a:pt x="1565" y="2765"/>
                </a:moveTo>
                <a:lnTo>
                  <a:pt x="1591" y="2792"/>
                </a:lnTo>
                <a:lnTo>
                  <a:pt x="1539" y="2792"/>
                </a:lnTo>
                <a:lnTo>
                  <a:pt x="1565" y="2765"/>
                </a:lnTo>
                <a:close/>
                <a:moveTo>
                  <a:pt x="1608" y="2735"/>
                </a:moveTo>
                <a:lnTo>
                  <a:pt x="1634" y="2760"/>
                </a:lnTo>
                <a:lnTo>
                  <a:pt x="1608" y="2785"/>
                </a:lnTo>
                <a:lnTo>
                  <a:pt x="1608" y="2735"/>
                </a:lnTo>
                <a:close/>
                <a:moveTo>
                  <a:pt x="1600" y="2789"/>
                </a:moveTo>
                <a:lnTo>
                  <a:pt x="1571" y="2760"/>
                </a:lnTo>
                <a:lnTo>
                  <a:pt x="1600" y="2731"/>
                </a:lnTo>
                <a:lnTo>
                  <a:pt x="1600" y="2789"/>
                </a:lnTo>
                <a:close/>
                <a:moveTo>
                  <a:pt x="1639" y="2765"/>
                </a:moveTo>
                <a:lnTo>
                  <a:pt x="1665" y="2792"/>
                </a:lnTo>
                <a:lnTo>
                  <a:pt x="1614" y="2792"/>
                </a:lnTo>
                <a:lnTo>
                  <a:pt x="1639" y="2765"/>
                </a:lnTo>
                <a:close/>
                <a:moveTo>
                  <a:pt x="1683" y="2735"/>
                </a:moveTo>
                <a:lnTo>
                  <a:pt x="1708" y="2760"/>
                </a:lnTo>
                <a:lnTo>
                  <a:pt x="1683" y="2785"/>
                </a:lnTo>
                <a:lnTo>
                  <a:pt x="1683" y="2735"/>
                </a:lnTo>
                <a:close/>
                <a:moveTo>
                  <a:pt x="1674" y="2789"/>
                </a:moveTo>
                <a:lnTo>
                  <a:pt x="1645" y="2760"/>
                </a:lnTo>
                <a:lnTo>
                  <a:pt x="1674" y="2731"/>
                </a:lnTo>
                <a:lnTo>
                  <a:pt x="1674" y="2789"/>
                </a:lnTo>
                <a:close/>
                <a:moveTo>
                  <a:pt x="1713" y="2765"/>
                </a:moveTo>
                <a:lnTo>
                  <a:pt x="1740" y="2792"/>
                </a:lnTo>
                <a:lnTo>
                  <a:pt x="1688" y="2792"/>
                </a:lnTo>
                <a:lnTo>
                  <a:pt x="1713" y="2765"/>
                </a:lnTo>
                <a:close/>
                <a:moveTo>
                  <a:pt x="1758" y="2735"/>
                </a:moveTo>
                <a:lnTo>
                  <a:pt x="1782" y="2760"/>
                </a:lnTo>
                <a:lnTo>
                  <a:pt x="1758" y="2785"/>
                </a:lnTo>
                <a:lnTo>
                  <a:pt x="1758" y="2735"/>
                </a:lnTo>
                <a:close/>
                <a:moveTo>
                  <a:pt x="1749" y="2789"/>
                </a:moveTo>
                <a:lnTo>
                  <a:pt x="1720" y="2760"/>
                </a:lnTo>
                <a:lnTo>
                  <a:pt x="1749" y="2731"/>
                </a:lnTo>
                <a:lnTo>
                  <a:pt x="1749" y="2789"/>
                </a:lnTo>
                <a:close/>
                <a:moveTo>
                  <a:pt x="1789" y="2765"/>
                </a:moveTo>
                <a:lnTo>
                  <a:pt x="1814" y="2792"/>
                </a:lnTo>
                <a:lnTo>
                  <a:pt x="1762" y="2792"/>
                </a:lnTo>
                <a:lnTo>
                  <a:pt x="1789" y="2765"/>
                </a:lnTo>
                <a:close/>
                <a:moveTo>
                  <a:pt x="2346" y="2789"/>
                </a:moveTo>
                <a:lnTo>
                  <a:pt x="2318" y="2760"/>
                </a:lnTo>
                <a:lnTo>
                  <a:pt x="2346" y="2732"/>
                </a:lnTo>
                <a:lnTo>
                  <a:pt x="2346" y="2789"/>
                </a:lnTo>
                <a:close/>
                <a:moveTo>
                  <a:pt x="1898" y="2789"/>
                </a:moveTo>
                <a:lnTo>
                  <a:pt x="1870" y="2760"/>
                </a:lnTo>
                <a:lnTo>
                  <a:pt x="1898" y="2732"/>
                </a:lnTo>
                <a:lnTo>
                  <a:pt x="1898" y="2789"/>
                </a:lnTo>
                <a:close/>
                <a:moveTo>
                  <a:pt x="1907" y="2735"/>
                </a:moveTo>
                <a:lnTo>
                  <a:pt x="1931" y="2760"/>
                </a:lnTo>
                <a:lnTo>
                  <a:pt x="1907" y="2784"/>
                </a:lnTo>
                <a:lnTo>
                  <a:pt x="1907" y="2735"/>
                </a:lnTo>
                <a:close/>
                <a:moveTo>
                  <a:pt x="1973" y="2789"/>
                </a:moveTo>
                <a:lnTo>
                  <a:pt x="1944" y="2760"/>
                </a:lnTo>
                <a:lnTo>
                  <a:pt x="1973" y="2732"/>
                </a:lnTo>
                <a:lnTo>
                  <a:pt x="1973" y="2789"/>
                </a:lnTo>
                <a:close/>
                <a:moveTo>
                  <a:pt x="1982" y="2735"/>
                </a:moveTo>
                <a:lnTo>
                  <a:pt x="2007" y="2760"/>
                </a:lnTo>
                <a:lnTo>
                  <a:pt x="1982" y="2784"/>
                </a:lnTo>
                <a:lnTo>
                  <a:pt x="1982" y="2735"/>
                </a:lnTo>
                <a:close/>
                <a:moveTo>
                  <a:pt x="2047" y="2789"/>
                </a:moveTo>
                <a:lnTo>
                  <a:pt x="2019" y="2760"/>
                </a:lnTo>
                <a:lnTo>
                  <a:pt x="2047" y="2732"/>
                </a:lnTo>
                <a:lnTo>
                  <a:pt x="2047" y="2789"/>
                </a:lnTo>
                <a:close/>
                <a:moveTo>
                  <a:pt x="2056" y="2735"/>
                </a:moveTo>
                <a:lnTo>
                  <a:pt x="2081" y="2760"/>
                </a:lnTo>
                <a:lnTo>
                  <a:pt x="2056" y="2784"/>
                </a:lnTo>
                <a:lnTo>
                  <a:pt x="2056" y="2735"/>
                </a:lnTo>
                <a:close/>
                <a:moveTo>
                  <a:pt x="2197" y="2789"/>
                </a:moveTo>
                <a:lnTo>
                  <a:pt x="2177" y="2769"/>
                </a:lnTo>
                <a:lnTo>
                  <a:pt x="2177" y="2765"/>
                </a:lnTo>
                <a:lnTo>
                  <a:pt x="2177" y="2765"/>
                </a:lnTo>
                <a:lnTo>
                  <a:pt x="2169" y="2758"/>
                </a:lnTo>
                <a:lnTo>
                  <a:pt x="2197" y="2732"/>
                </a:lnTo>
                <a:lnTo>
                  <a:pt x="2197" y="2789"/>
                </a:lnTo>
                <a:close/>
                <a:moveTo>
                  <a:pt x="2121" y="2734"/>
                </a:moveTo>
                <a:lnTo>
                  <a:pt x="2121" y="2734"/>
                </a:lnTo>
                <a:lnTo>
                  <a:pt x="2119" y="2734"/>
                </a:lnTo>
                <a:lnTo>
                  <a:pt x="2121" y="2732"/>
                </a:lnTo>
                <a:lnTo>
                  <a:pt x="2121" y="2734"/>
                </a:lnTo>
                <a:close/>
                <a:moveTo>
                  <a:pt x="2206" y="2735"/>
                </a:moveTo>
                <a:lnTo>
                  <a:pt x="2230" y="2760"/>
                </a:lnTo>
                <a:lnTo>
                  <a:pt x="2206" y="2784"/>
                </a:lnTo>
                <a:lnTo>
                  <a:pt x="2206" y="2735"/>
                </a:lnTo>
                <a:close/>
                <a:moveTo>
                  <a:pt x="2271" y="2789"/>
                </a:moveTo>
                <a:lnTo>
                  <a:pt x="2243" y="2760"/>
                </a:lnTo>
                <a:lnTo>
                  <a:pt x="2271" y="2732"/>
                </a:lnTo>
                <a:lnTo>
                  <a:pt x="2271" y="2789"/>
                </a:lnTo>
                <a:close/>
                <a:moveTo>
                  <a:pt x="2280" y="2785"/>
                </a:moveTo>
                <a:lnTo>
                  <a:pt x="2280" y="2735"/>
                </a:lnTo>
                <a:lnTo>
                  <a:pt x="2306" y="2760"/>
                </a:lnTo>
                <a:lnTo>
                  <a:pt x="2280" y="2785"/>
                </a:lnTo>
                <a:close/>
                <a:moveTo>
                  <a:pt x="1857" y="2760"/>
                </a:moveTo>
                <a:lnTo>
                  <a:pt x="1833" y="2784"/>
                </a:lnTo>
                <a:lnTo>
                  <a:pt x="1833" y="2735"/>
                </a:lnTo>
                <a:lnTo>
                  <a:pt x="1857" y="2760"/>
                </a:lnTo>
                <a:close/>
                <a:moveTo>
                  <a:pt x="1863" y="2767"/>
                </a:moveTo>
                <a:lnTo>
                  <a:pt x="1888" y="2792"/>
                </a:lnTo>
                <a:lnTo>
                  <a:pt x="1837" y="2792"/>
                </a:lnTo>
                <a:lnTo>
                  <a:pt x="1863" y="2767"/>
                </a:lnTo>
                <a:close/>
                <a:moveTo>
                  <a:pt x="1938" y="2767"/>
                </a:moveTo>
                <a:lnTo>
                  <a:pt x="1964" y="2792"/>
                </a:lnTo>
                <a:lnTo>
                  <a:pt x="1913" y="2792"/>
                </a:lnTo>
                <a:lnTo>
                  <a:pt x="1938" y="2767"/>
                </a:lnTo>
                <a:close/>
                <a:moveTo>
                  <a:pt x="2012" y="2767"/>
                </a:moveTo>
                <a:lnTo>
                  <a:pt x="2038" y="2792"/>
                </a:lnTo>
                <a:lnTo>
                  <a:pt x="1987" y="2792"/>
                </a:lnTo>
                <a:lnTo>
                  <a:pt x="2012" y="2767"/>
                </a:lnTo>
                <a:close/>
                <a:moveTo>
                  <a:pt x="2080" y="2774"/>
                </a:moveTo>
                <a:lnTo>
                  <a:pt x="2081" y="2792"/>
                </a:lnTo>
                <a:lnTo>
                  <a:pt x="2061" y="2792"/>
                </a:lnTo>
                <a:lnTo>
                  <a:pt x="2080" y="2774"/>
                </a:lnTo>
                <a:close/>
                <a:moveTo>
                  <a:pt x="2180" y="2784"/>
                </a:moveTo>
                <a:lnTo>
                  <a:pt x="2187" y="2792"/>
                </a:lnTo>
                <a:lnTo>
                  <a:pt x="2182" y="2792"/>
                </a:lnTo>
                <a:lnTo>
                  <a:pt x="2180" y="2784"/>
                </a:lnTo>
                <a:close/>
                <a:moveTo>
                  <a:pt x="2236" y="2767"/>
                </a:moveTo>
                <a:lnTo>
                  <a:pt x="2261" y="2792"/>
                </a:lnTo>
                <a:lnTo>
                  <a:pt x="2211" y="2792"/>
                </a:lnTo>
                <a:lnTo>
                  <a:pt x="2236" y="2767"/>
                </a:lnTo>
                <a:close/>
                <a:moveTo>
                  <a:pt x="2311" y="2767"/>
                </a:moveTo>
                <a:lnTo>
                  <a:pt x="2337" y="2792"/>
                </a:lnTo>
                <a:lnTo>
                  <a:pt x="2286" y="2792"/>
                </a:lnTo>
                <a:lnTo>
                  <a:pt x="2311" y="2767"/>
                </a:lnTo>
                <a:close/>
                <a:moveTo>
                  <a:pt x="2311" y="2754"/>
                </a:moveTo>
                <a:lnTo>
                  <a:pt x="2285" y="2726"/>
                </a:lnTo>
                <a:lnTo>
                  <a:pt x="2339" y="2726"/>
                </a:lnTo>
                <a:lnTo>
                  <a:pt x="2311" y="2754"/>
                </a:lnTo>
                <a:close/>
                <a:moveTo>
                  <a:pt x="2236" y="2754"/>
                </a:moveTo>
                <a:lnTo>
                  <a:pt x="2209" y="2726"/>
                </a:lnTo>
                <a:lnTo>
                  <a:pt x="2264" y="2726"/>
                </a:lnTo>
                <a:lnTo>
                  <a:pt x="2236" y="2754"/>
                </a:lnTo>
                <a:close/>
                <a:moveTo>
                  <a:pt x="2162" y="2753"/>
                </a:moveTo>
                <a:lnTo>
                  <a:pt x="2162" y="2753"/>
                </a:lnTo>
                <a:lnTo>
                  <a:pt x="2156" y="2748"/>
                </a:lnTo>
                <a:lnTo>
                  <a:pt x="2134" y="2726"/>
                </a:lnTo>
                <a:lnTo>
                  <a:pt x="2188" y="2726"/>
                </a:lnTo>
                <a:lnTo>
                  <a:pt x="2162" y="2753"/>
                </a:lnTo>
                <a:close/>
                <a:moveTo>
                  <a:pt x="2088" y="2754"/>
                </a:moveTo>
                <a:lnTo>
                  <a:pt x="2060" y="2726"/>
                </a:lnTo>
                <a:lnTo>
                  <a:pt x="2114" y="2726"/>
                </a:lnTo>
                <a:lnTo>
                  <a:pt x="2088" y="2754"/>
                </a:lnTo>
                <a:close/>
                <a:moveTo>
                  <a:pt x="2012" y="2754"/>
                </a:moveTo>
                <a:lnTo>
                  <a:pt x="1986" y="2726"/>
                </a:lnTo>
                <a:lnTo>
                  <a:pt x="2040" y="2726"/>
                </a:lnTo>
                <a:lnTo>
                  <a:pt x="2012" y="2754"/>
                </a:lnTo>
                <a:close/>
                <a:moveTo>
                  <a:pt x="1938" y="2754"/>
                </a:moveTo>
                <a:lnTo>
                  <a:pt x="1910" y="2726"/>
                </a:lnTo>
                <a:lnTo>
                  <a:pt x="1965" y="2726"/>
                </a:lnTo>
                <a:lnTo>
                  <a:pt x="1938" y="2754"/>
                </a:lnTo>
                <a:close/>
                <a:moveTo>
                  <a:pt x="1863" y="2754"/>
                </a:moveTo>
                <a:lnTo>
                  <a:pt x="1836" y="2726"/>
                </a:lnTo>
                <a:lnTo>
                  <a:pt x="1891" y="2726"/>
                </a:lnTo>
                <a:lnTo>
                  <a:pt x="1863" y="2754"/>
                </a:lnTo>
                <a:close/>
                <a:moveTo>
                  <a:pt x="2355" y="2784"/>
                </a:moveTo>
                <a:lnTo>
                  <a:pt x="2355" y="2735"/>
                </a:lnTo>
                <a:lnTo>
                  <a:pt x="2380" y="2760"/>
                </a:lnTo>
                <a:lnTo>
                  <a:pt x="2355" y="2784"/>
                </a:lnTo>
                <a:close/>
                <a:moveTo>
                  <a:pt x="1824" y="2789"/>
                </a:moveTo>
                <a:lnTo>
                  <a:pt x="1795" y="2760"/>
                </a:lnTo>
                <a:lnTo>
                  <a:pt x="1824" y="2731"/>
                </a:lnTo>
                <a:lnTo>
                  <a:pt x="1824" y="2789"/>
                </a:lnTo>
                <a:close/>
                <a:moveTo>
                  <a:pt x="2385" y="2765"/>
                </a:moveTo>
                <a:lnTo>
                  <a:pt x="2412" y="2792"/>
                </a:lnTo>
                <a:lnTo>
                  <a:pt x="2360" y="2792"/>
                </a:lnTo>
                <a:lnTo>
                  <a:pt x="2385" y="2765"/>
                </a:lnTo>
                <a:close/>
                <a:moveTo>
                  <a:pt x="2429" y="2735"/>
                </a:moveTo>
                <a:lnTo>
                  <a:pt x="2455" y="2760"/>
                </a:lnTo>
                <a:lnTo>
                  <a:pt x="2429" y="2785"/>
                </a:lnTo>
                <a:lnTo>
                  <a:pt x="2429" y="2735"/>
                </a:lnTo>
                <a:close/>
                <a:moveTo>
                  <a:pt x="2421" y="2789"/>
                </a:moveTo>
                <a:lnTo>
                  <a:pt x="2392" y="2760"/>
                </a:lnTo>
                <a:lnTo>
                  <a:pt x="2421" y="2731"/>
                </a:lnTo>
                <a:lnTo>
                  <a:pt x="2421" y="2789"/>
                </a:lnTo>
                <a:close/>
                <a:moveTo>
                  <a:pt x="2461" y="2765"/>
                </a:moveTo>
                <a:lnTo>
                  <a:pt x="2486" y="2792"/>
                </a:lnTo>
                <a:lnTo>
                  <a:pt x="2434" y="2792"/>
                </a:lnTo>
                <a:lnTo>
                  <a:pt x="2461" y="2765"/>
                </a:lnTo>
                <a:close/>
                <a:moveTo>
                  <a:pt x="2491" y="2785"/>
                </a:moveTo>
                <a:lnTo>
                  <a:pt x="2467" y="2760"/>
                </a:lnTo>
                <a:lnTo>
                  <a:pt x="2491" y="2735"/>
                </a:lnTo>
                <a:lnTo>
                  <a:pt x="2491" y="2785"/>
                </a:lnTo>
                <a:close/>
                <a:moveTo>
                  <a:pt x="2461" y="2754"/>
                </a:moveTo>
                <a:lnTo>
                  <a:pt x="2433" y="2726"/>
                </a:lnTo>
                <a:lnTo>
                  <a:pt x="2487" y="2726"/>
                </a:lnTo>
                <a:lnTo>
                  <a:pt x="2461" y="2754"/>
                </a:lnTo>
                <a:close/>
                <a:moveTo>
                  <a:pt x="2385" y="2754"/>
                </a:moveTo>
                <a:lnTo>
                  <a:pt x="2359" y="2726"/>
                </a:lnTo>
                <a:lnTo>
                  <a:pt x="2413" y="2726"/>
                </a:lnTo>
                <a:lnTo>
                  <a:pt x="2385" y="2754"/>
                </a:lnTo>
                <a:close/>
                <a:moveTo>
                  <a:pt x="1789" y="2754"/>
                </a:moveTo>
                <a:lnTo>
                  <a:pt x="1761" y="2726"/>
                </a:lnTo>
                <a:lnTo>
                  <a:pt x="1815" y="2726"/>
                </a:lnTo>
                <a:lnTo>
                  <a:pt x="1789" y="2754"/>
                </a:lnTo>
                <a:close/>
                <a:moveTo>
                  <a:pt x="1713" y="2754"/>
                </a:moveTo>
                <a:lnTo>
                  <a:pt x="1687" y="2726"/>
                </a:lnTo>
                <a:lnTo>
                  <a:pt x="1741" y="2726"/>
                </a:lnTo>
                <a:lnTo>
                  <a:pt x="1713" y="2754"/>
                </a:lnTo>
                <a:close/>
                <a:moveTo>
                  <a:pt x="1639" y="2754"/>
                </a:moveTo>
                <a:lnTo>
                  <a:pt x="1612" y="2726"/>
                </a:lnTo>
                <a:lnTo>
                  <a:pt x="1667" y="2726"/>
                </a:lnTo>
                <a:lnTo>
                  <a:pt x="1639" y="2754"/>
                </a:lnTo>
                <a:close/>
                <a:moveTo>
                  <a:pt x="1565" y="2754"/>
                </a:moveTo>
                <a:lnTo>
                  <a:pt x="1537" y="2726"/>
                </a:lnTo>
                <a:lnTo>
                  <a:pt x="1592" y="2726"/>
                </a:lnTo>
                <a:lnTo>
                  <a:pt x="1565" y="2754"/>
                </a:lnTo>
                <a:close/>
                <a:moveTo>
                  <a:pt x="1490" y="2754"/>
                </a:moveTo>
                <a:lnTo>
                  <a:pt x="1462" y="2726"/>
                </a:lnTo>
                <a:lnTo>
                  <a:pt x="1518" y="2726"/>
                </a:lnTo>
                <a:lnTo>
                  <a:pt x="1490" y="2754"/>
                </a:lnTo>
                <a:close/>
                <a:moveTo>
                  <a:pt x="1416" y="2754"/>
                </a:moveTo>
                <a:lnTo>
                  <a:pt x="1388" y="2726"/>
                </a:lnTo>
                <a:lnTo>
                  <a:pt x="1444" y="2726"/>
                </a:lnTo>
                <a:lnTo>
                  <a:pt x="1416" y="2754"/>
                </a:lnTo>
                <a:close/>
                <a:moveTo>
                  <a:pt x="1366" y="2665"/>
                </a:moveTo>
                <a:lnTo>
                  <a:pt x="1338" y="2637"/>
                </a:lnTo>
                <a:lnTo>
                  <a:pt x="1344" y="2631"/>
                </a:lnTo>
                <a:lnTo>
                  <a:pt x="1366" y="2631"/>
                </a:lnTo>
                <a:lnTo>
                  <a:pt x="1366" y="2665"/>
                </a:lnTo>
                <a:close/>
                <a:moveTo>
                  <a:pt x="1255" y="2071"/>
                </a:moveTo>
                <a:lnTo>
                  <a:pt x="1255" y="2071"/>
                </a:lnTo>
                <a:lnTo>
                  <a:pt x="1250" y="2073"/>
                </a:lnTo>
                <a:lnTo>
                  <a:pt x="1248" y="2075"/>
                </a:lnTo>
                <a:lnTo>
                  <a:pt x="1245" y="2077"/>
                </a:lnTo>
                <a:lnTo>
                  <a:pt x="1245" y="2077"/>
                </a:lnTo>
                <a:lnTo>
                  <a:pt x="1235" y="2077"/>
                </a:lnTo>
                <a:lnTo>
                  <a:pt x="1228" y="2080"/>
                </a:lnTo>
                <a:lnTo>
                  <a:pt x="1226" y="2081"/>
                </a:lnTo>
                <a:lnTo>
                  <a:pt x="1223" y="2083"/>
                </a:lnTo>
                <a:lnTo>
                  <a:pt x="1223" y="2083"/>
                </a:lnTo>
                <a:lnTo>
                  <a:pt x="1223" y="2089"/>
                </a:lnTo>
                <a:lnTo>
                  <a:pt x="1212" y="2089"/>
                </a:lnTo>
                <a:lnTo>
                  <a:pt x="1219" y="2081"/>
                </a:lnTo>
                <a:lnTo>
                  <a:pt x="1242" y="2052"/>
                </a:lnTo>
                <a:lnTo>
                  <a:pt x="1242" y="2052"/>
                </a:lnTo>
                <a:lnTo>
                  <a:pt x="1248" y="2056"/>
                </a:lnTo>
                <a:lnTo>
                  <a:pt x="1252" y="2061"/>
                </a:lnTo>
                <a:lnTo>
                  <a:pt x="1256" y="2063"/>
                </a:lnTo>
                <a:lnTo>
                  <a:pt x="1255" y="2071"/>
                </a:lnTo>
                <a:close/>
                <a:moveTo>
                  <a:pt x="1132" y="1785"/>
                </a:moveTo>
                <a:lnTo>
                  <a:pt x="1132" y="1791"/>
                </a:lnTo>
                <a:lnTo>
                  <a:pt x="1132" y="1791"/>
                </a:lnTo>
                <a:lnTo>
                  <a:pt x="1131" y="1793"/>
                </a:lnTo>
                <a:lnTo>
                  <a:pt x="1130" y="1797"/>
                </a:lnTo>
                <a:lnTo>
                  <a:pt x="1130" y="1797"/>
                </a:lnTo>
                <a:lnTo>
                  <a:pt x="1130" y="1799"/>
                </a:lnTo>
                <a:lnTo>
                  <a:pt x="1130" y="1799"/>
                </a:lnTo>
                <a:lnTo>
                  <a:pt x="1128" y="1802"/>
                </a:lnTo>
                <a:lnTo>
                  <a:pt x="1128" y="1803"/>
                </a:lnTo>
                <a:lnTo>
                  <a:pt x="1130" y="1804"/>
                </a:lnTo>
                <a:lnTo>
                  <a:pt x="1130" y="1804"/>
                </a:lnTo>
                <a:lnTo>
                  <a:pt x="1132" y="1806"/>
                </a:lnTo>
                <a:lnTo>
                  <a:pt x="1132" y="1835"/>
                </a:lnTo>
                <a:lnTo>
                  <a:pt x="1097" y="1835"/>
                </a:lnTo>
                <a:lnTo>
                  <a:pt x="1097" y="1785"/>
                </a:lnTo>
                <a:lnTo>
                  <a:pt x="1132" y="1785"/>
                </a:lnTo>
                <a:close/>
                <a:moveTo>
                  <a:pt x="1097" y="1780"/>
                </a:moveTo>
                <a:lnTo>
                  <a:pt x="1097" y="1774"/>
                </a:lnTo>
                <a:lnTo>
                  <a:pt x="1132" y="1774"/>
                </a:lnTo>
                <a:lnTo>
                  <a:pt x="1132" y="1780"/>
                </a:lnTo>
                <a:lnTo>
                  <a:pt x="1097" y="1780"/>
                </a:lnTo>
                <a:close/>
                <a:moveTo>
                  <a:pt x="1132" y="1841"/>
                </a:moveTo>
                <a:lnTo>
                  <a:pt x="1132" y="1846"/>
                </a:lnTo>
                <a:lnTo>
                  <a:pt x="1097" y="1846"/>
                </a:lnTo>
                <a:lnTo>
                  <a:pt x="1097" y="1841"/>
                </a:lnTo>
                <a:lnTo>
                  <a:pt x="1132" y="1841"/>
                </a:lnTo>
                <a:close/>
                <a:moveTo>
                  <a:pt x="1132" y="1851"/>
                </a:moveTo>
                <a:lnTo>
                  <a:pt x="1132" y="1901"/>
                </a:lnTo>
                <a:lnTo>
                  <a:pt x="1097" y="1901"/>
                </a:lnTo>
                <a:lnTo>
                  <a:pt x="1097" y="1851"/>
                </a:lnTo>
                <a:lnTo>
                  <a:pt x="1132" y="1851"/>
                </a:lnTo>
                <a:close/>
                <a:moveTo>
                  <a:pt x="1132" y="1907"/>
                </a:moveTo>
                <a:lnTo>
                  <a:pt x="1132" y="1913"/>
                </a:lnTo>
                <a:lnTo>
                  <a:pt x="1097" y="1913"/>
                </a:lnTo>
                <a:lnTo>
                  <a:pt x="1097" y="1907"/>
                </a:lnTo>
                <a:lnTo>
                  <a:pt x="1132" y="1907"/>
                </a:lnTo>
                <a:close/>
                <a:moveTo>
                  <a:pt x="1132" y="1919"/>
                </a:moveTo>
                <a:lnTo>
                  <a:pt x="1132" y="1968"/>
                </a:lnTo>
                <a:lnTo>
                  <a:pt x="1097" y="1968"/>
                </a:lnTo>
                <a:lnTo>
                  <a:pt x="1097" y="1919"/>
                </a:lnTo>
                <a:lnTo>
                  <a:pt x="1132" y="1919"/>
                </a:lnTo>
                <a:close/>
                <a:moveTo>
                  <a:pt x="1132" y="1973"/>
                </a:moveTo>
                <a:lnTo>
                  <a:pt x="1132" y="1979"/>
                </a:lnTo>
                <a:lnTo>
                  <a:pt x="1097" y="1979"/>
                </a:lnTo>
                <a:lnTo>
                  <a:pt x="1097" y="1973"/>
                </a:lnTo>
                <a:lnTo>
                  <a:pt x="1132" y="1973"/>
                </a:lnTo>
                <a:close/>
                <a:moveTo>
                  <a:pt x="1485" y="3194"/>
                </a:moveTo>
                <a:lnTo>
                  <a:pt x="1485" y="3194"/>
                </a:lnTo>
                <a:lnTo>
                  <a:pt x="1484" y="3188"/>
                </a:lnTo>
                <a:lnTo>
                  <a:pt x="1484" y="3188"/>
                </a:lnTo>
                <a:lnTo>
                  <a:pt x="1483" y="3177"/>
                </a:lnTo>
                <a:lnTo>
                  <a:pt x="1483" y="3177"/>
                </a:lnTo>
                <a:lnTo>
                  <a:pt x="1484" y="3163"/>
                </a:lnTo>
                <a:lnTo>
                  <a:pt x="1485" y="3159"/>
                </a:lnTo>
                <a:lnTo>
                  <a:pt x="1485" y="3159"/>
                </a:lnTo>
                <a:lnTo>
                  <a:pt x="1488" y="3157"/>
                </a:lnTo>
                <a:lnTo>
                  <a:pt x="1490" y="3155"/>
                </a:lnTo>
                <a:lnTo>
                  <a:pt x="1490" y="3151"/>
                </a:lnTo>
                <a:lnTo>
                  <a:pt x="1490" y="3151"/>
                </a:lnTo>
                <a:lnTo>
                  <a:pt x="1489" y="3149"/>
                </a:lnTo>
                <a:lnTo>
                  <a:pt x="1489" y="3149"/>
                </a:lnTo>
                <a:lnTo>
                  <a:pt x="1485" y="3144"/>
                </a:lnTo>
                <a:lnTo>
                  <a:pt x="1486" y="3118"/>
                </a:lnTo>
                <a:lnTo>
                  <a:pt x="1484" y="3082"/>
                </a:lnTo>
                <a:lnTo>
                  <a:pt x="1484" y="3082"/>
                </a:lnTo>
                <a:lnTo>
                  <a:pt x="1485" y="3077"/>
                </a:lnTo>
                <a:lnTo>
                  <a:pt x="1486" y="3072"/>
                </a:lnTo>
                <a:lnTo>
                  <a:pt x="1486" y="3072"/>
                </a:lnTo>
                <a:lnTo>
                  <a:pt x="1486" y="3052"/>
                </a:lnTo>
                <a:lnTo>
                  <a:pt x="1486" y="3052"/>
                </a:lnTo>
                <a:lnTo>
                  <a:pt x="1486" y="3037"/>
                </a:lnTo>
                <a:lnTo>
                  <a:pt x="1485" y="3019"/>
                </a:lnTo>
                <a:lnTo>
                  <a:pt x="1482" y="3002"/>
                </a:lnTo>
                <a:lnTo>
                  <a:pt x="1479" y="2995"/>
                </a:lnTo>
                <a:lnTo>
                  <a:pt x="1476" y="2988"/>
                </a:lnTo>
                <a:lnTo>
                  <a:pt x="1476" y="2987"/>
                </a:lnTo>
                <a:lnTo>
                  <a:pt x="1485" y="2979"/>
                </a:lnTo>
                <a:lnTo>
                  <a:pt x="1485" y="2979"/>
                </a:lnTo>
                <a:lnTo>
                  <a:pt x="1489" y="2976"/>
                </a:lnTo>
                <a:lnTo>
                  <a:pt x="1489" y="2976"/>
                </a:lnTo>
                <a:lnTo>
                  <a:pt x="1490" y="2975"/>
                </a:lnTo>
                <a:lnTo>
                  <a:pt x="1491" y="2973"/>
                </a:lnTo>
                <a:lnTo>
                  <a:pt x="1491" y="2973"/>
                </a:lnTo>
                <a:lnTo>
                  <a:pt x="1491" y="2972"/>
                </a:lnTo>
                <a:lnTo>
                  <a:pt x="1491" y="2972"/>
                </a:lnTo>
                <a:lnTo>
                  <a:pt x="1489" y="2967"/>
                </a:lnTo>
                <a:lnTo>
                  <a:pt x="1489" y="2967"/>
                </a:lnTo>
                <a:lnTo>
                  <a:pt x="1489" y="2965"/>
                </a:lnTo>
                <a:lnTo>
                  <a:pt x="1488" y="2962"/>
                </a:lnTo>
                <a:lnTo>
                  <a:pt x="1488" y="2962"/>
                </a:lnTo>
                <a:lnTo>
                  <a:pt x="1488" y="2960"/>
                </a:lnTo>
                <a:lnTo>
                  <a:pt x="1486" y="2959"/>
                </a:lnTo>
                <a:lnTo>
                  <a:pt x="1486" y="2959"/>
                </a:lnTo>
                <a:lnTo>
                  <a:pt x="1483" y="2957"/>
                </a:lnTo>
                <a:lnTo>
                  <a:pt x="1476" y="2955"/>
                </a:lnTo>
                <a:lnTo>
                  <a:pt x="1476" y="2955"/>
                </a:lnTo>
                <a:lnTo>
                  <a:pt x="1476" y="2953"/>
                </a:lnTo>
                <a:lnTo>
                  <a:pt x="1476" y="2953"/>
                </a:lnTo>
                <a:lnTo>
                  <a:pt x="1477" y="2948"/>
                </a:lnTo>
                <a:lnTo>
                  <a:pt x="1477" y="2948"/>
                </a:lnTo>
                <a:lnTo>
                  <a:pt x="1478" y="2942"/>
                </a:lnTo>
                <a:lnTo>
                  <a:pt x="1478" y="2931"/>
                </a:lnTo>
                <a:lnTo>
                  <a:pt x="1478" y="2931"/>
                </a:lnTo>
                <a:lnTo>
                  <a:pt x="1478" y="2924"/>
                </a:lnTo>
                <a:lnTo>
                  <a:pt x="1478" y="2924"/>
                </a:lnTo>
                <a:lnTo>
                  <a:pt x="1478" y="2921"/>
                </a:lnTo>
                <a:lnTo>
                  <a:pt x="1478" y="2921"/>
                </a:lnTo>
                <a:lnTo>
                  <a:pt x="1479" y="2892"/>
                </a:lnTo>
                <a:lnTo>
                  <a:pt x="1479" y="2892"/>
                </a:lnTo>
                <a:lnTo>
                  <a:pt x="1479" y="2881"/>
                </a:lnTo>
                <a:lnTo>
                  <a:pt x="1479" y="2881"/>
                </a:lnTo>
                <a:lnTo>
                  <a:pt x="1479" y="2870"/>
                </a:lnTo>
                <a:lnTo>
                  <a:pt x="1478" y="2865"/>
                </a:lnTo>
                <a:lnTo>
                  <a:pt x="1477" y="2859"/>
                </a:lnTo>
                <a:lnTo>
                  <a:pt x="1477" y="2859"/>
                </a:lnTo>
                <a:lnTo>
                  <a:pt x="1477" y="2859"/>
                </a:lnTo>
                <a:lnTo>
                  <a:pt x="1477" y="2859"/>
                </a:lnTo>
                <a:lnTo>
                  <a:pt x="1473" y="2852"/>
                </a:lnTo>
                <a:lnTo>
                  <a:pt x="1469" y="2851"/>
                </a:lnTo>
                <a:lnTo>
                  <a:pt x="1466" y="2850"/>
                </a:lnTo>
                <a:lnTo>
                  <a:pt x="1466" y="2850"/>
                </a:lnTo>
                <a:lnTo>
                  <a:pt x="1457" y="2851"/>
                </a:lnTo>
                <a:lnTo>
                  <a:pt x="1451" y="2852"/>
                </a:lnTo>
                <a:lnTo>
                  <a:pt x="1449" y="2851"/>
                </a:lnTo>
                <a:lnTo>
                  <a:pt x="1448" y="2851"/>
                </a:lnTo>
                <a:lnTo>
                  <a:pt x="1448" y="2851"/>
                </a:lnTo>
                <a:lnTo>
                  <a:pt x="1438" y="2856"/>
                </a:lnTo>
                <a:lnTo>
                  <a:pt x="1428" y="2860"/>
                </a:lnTo>
                <a:lnTo>
                  <a:pt x="1420" y="2866"/>
                </a:lnTo>
                <a:lnTo>
                  <a:pt x="1420" y="2866"/>
                </a:lnTo>
                <a:lnTo>
                  <a:pt x="1415" y="2867"/>
                </a:lnTo>
                <a:lnTo>
                  <a:pt x="1412" y="2869"/>
                </a:lnTo>
                <a:lnTo>
                  <a:pt x="1412" y="2869"/>
                </a:lnTo>
                <a:lnTo>
                  <a:pt x="1405" y="2872"/>
                </a:lnTo>
                <a:lnTo>
                  <a:pt x="1388" y="2884"/>
                </a:lnTo>
                <a:lnTo>
                  <a:pt x="1388" y="2884"/>
                </a:lnTo>
                <a:lnTo>
                  <a:pt x="1381" y="2884"/>
                </a:lnTo>
                <a:lnTo>
                  <a:pt x="1381" y="2884"/>
                </a:lnTo>
                <a:lnTo>
                  <a:pt x="1381" y="2884"/>
                </a:lnTo>
                <a:lnTo>
                  <a:pt x="1381" y="2807"/>
                </a:lnTo>
                <a:lnTo>
                  <a:pt x="2076" y="2807"/>
                </a:lnTo>
                <a:lnTo>
                  <a:pt x="2043" y="2876"/>
                </a:lnTo>
                <a:lnTo>
                  <a:pt x="2052" y="2882"/>
                </a:lnTo>
                <a:lnTo>
                  <a:pt x="2024" y="2945"/>
                </a:lnTo>
                <a:lnTo>
                  <a:pt x="1607" y="3501"/>
                </a:lnTo>
                <a:lnTo>
                  <a:pt x="1607" y="3194"/>
                </a:lnTo>
                <a:lnTo>
                  <a:pt x="1485" y="3194"/>
                </a:lnTo>
                <a:close/>
                <a:moveTo>
                  <a:pt x="2015" y="2965"/>
                </a:moveTo>
                <a:lnTo>
                  <a:pt x="1993" y="3013"/>
                </a:lnTo>
                <a:lnTo>
                  <a:pt x="1607" y="3529"/>
                </a:lnTo>
                <a:lnTo>
                  <a:pt x="1607" y="3508"/>
                </a:lnTo>
                <a:lnTo>
                  <a:pt x="2015" y="2965"/>
                </a:lnTo>
                <a:close/>
                <a:moveTo>
                  <a:pt x="1856" y="3317"/>
                </a:moveTo>
                <a:lnTo>
                  <a:pt x="1857" y="3318"/>
                </a:lnTo>
                <a:lnTo>
                  <a:pt x="1854" y="3330"/>
                </a:lnTo>
                <a:lnTo>
                  <a:pt x="1851" y="3328"/>
                </a:lnTo>
                <a:lnTo>
                  <a:pt x="1687" y="3741"/>
                </a:lnTo>
                <a:lnTo>
                  <a:pt x="1687" y="3741"/>
                </a:lnTo>
                <a:lnTo>
                  <a:pt x="1685" y="3739"/>
                </a:lnTo>
                <a:lnTo>
                  <a:pt x="1680" y="3736"/>
                </a:lnTo>
                <a:lnTo>
                  <a:pt x="1675" y="3735"/>
                </a:lnTo>
                <a:lnTo>
                  <a:pt x="1668" y="3735"/>
                </a:lnTo>
                <a:lnTo>
                  <a:pt x="1668" y="3735"/>
                </a:lnTo>
                <a:lnTo>
                  <a:pt x="1663" y="3736"/>
                </a:lnTo>
                <a:lnTo>
                  <a:pt x="1658" y="3737"/>
                </a:lnTo>
                <a:lnTo>
                  <a:pt x="1653" y="3740"/>
                </a:lnTo>
                <a:lnTo>
                  <a:pt x="1650" y="3742"/>
                </a:lnTo>
                <a:lnTo>
                  <a:pt x="1647" y="3746"/>
                </a:lnTo>
                <a:lnTo>
                  <a:pt x="1645" y="3748"/>
                </a:lnTo>
                <a:lnTo>
                  <a:pt x="1644" y="3754"/>
                </a:lnTo>
                <a:lnTo>
                  <a:pt x="1643" y="3759"/>
                </a:lnTo>
                <a:lnTo>
                  <a:pt x="1644" y="3765"/>
                </a:lnTo>
                <a:lnTo>
                  <a:pt x="1645" y="3770"/>
                </a:lnTo>
                <a:lnTo>
                  <a:pt x="1607" y="3815"/>
                </a:lnTo>
                <a:lnTo>
                  <a:pt x="1607" y="3537"/>
                </a:lnTo>
                <a:lnTo>
                  <a:pt x="1983" y="3033"/>
                </a:lnTo>
                <a:lnTo>
                  <a:pt x="1856" y="3317"/>
                </a:lnTo>
                <a:close/>
                <a:moveTo>
                  <a:pt x="1974" y="3134"/>
                </a:moveTo>
                <a:lnTo>
                  <a:pt x="1964" y="3164"/>
                </a:lnTo>
                <a:lnTo>
                  <a:pt x="1960" y="3149"/>
                </a:lnTo>
                <a:lnTo>
                  <a:pt x="1974" y="3134"/>
                </a:lnTo>
                <a:close/>
                <a:moveTo>
                  <a:pt x="1953" y="3208"/>
                </a:moveTo>
                <a:lnTo>
                  <a:pt x="1951" y="3209"/>
                </a:lnTo>
                <a:lnTo>
                  <a:pt x="1952" y="3206"/>
                </a:lnTo>
                <a:lnTo>
                  <a:pt x="1953" y="3208"/>
                </a:lnTo>
                <a:close/>
                <a:moveTo>
                  <a:pt x="1951" y="3196"/>
                </a:moveTo>
                <a:lnTo>
                  <a:pt x="1944" y="3214"/>
                </a:lnTo>
                <a:lnTo>
                  <a:pt x="1935" y="3221"/>
                </a:lnTo>
                <a:lnTo>
                  <a:pt x="1935" y="3220"/>
                </a:lnTo>
                <a:lnTo>
                  <a:pt x="1949" y="3188"/>
                </a:lnTo>
                <a:lnTo>
                  <a:pt x="1951" y="3196"/>
                </a:lnTo>
                <a:close/>
                <a:moveTo>
                  <a:pt x="1929" y="3268"/>
                </a:moveTo>
                <a:lnTo>
                  <a:pt x="1929" y="3268"/>
                </a:lnTo>
                <a:lnTo>
                  <a:pt x="1929" y="3268"/>
                </a:lnTo>
                <a:lnTo>
                  <a:pt x="1929" y="3268"/>
                </a:lnTo>
                <a:close/>
                <a:moveTo>
                  <a:pt x="1865" y="3425"/>
                </a:moveTo>
                <a:lnTo>
                  <a:pt x="1861" y="3439"/>
                </a:lnTo>
                <a:lnTo>
                  <a:pt x="1858" y="3429"/>
                </a:lnTo>
                <a:lnTo>
                  <a:pt x="1865" y="3425"/>
                </a:lnTo>
                <a:close/>
                <a:moveTo>
                  <a:pt x="1855" y="3415"/>
                </a:moveTo>
                <a:lnTo>
                  <a:pt x="1866" y="3386"/>
                </a:lnTo>
                <a:lnTo>
                  <a:pt x="1871" y="3405"/>
                </a:lnTo>
                <a:lnTo>
                  <a:pt x="1855" y="3415"/>
                </a:lnTo>
                <a:close/>
                <a:moveTo>
                  <a:pt x="1871" y="3421"/>
                </a:moveTo>
                <a:lnTo>
                  <a:pt x="1876" y="3419"/>
                </a:lnTo>
                <a:lnTo>
                  <a:pt x="1884" y="3450"/>
                </a:lnTo>
                <a:lnTo>
                  <a:pt x="1866" y="3462"/>
                </a:lnTo>
                <a:lnTo>
                  <a:pt x="1862" y="3446"/>
                </a:lnTo>
                <a:lnTo>
                  <a:pt x="1871" y="3421"/>
                </a:lnTo>
                <a:close/>
                <a:moveTo>
                  <a:pt x="1881" y="3381"/>
                </a:moveTo>
                <a:lnTo>
                  <a:pt x="1872" y="3347"/>
                </a:lnTo>
                <a:lnTo>
                  <a:pt x="1892" y="3355"/>
                </a:lnTo>
                <a:lnTo>
                  <a:pt x="1881" y="3381"/>
                </a:lnTo>
                <a:close/>
                <a:moveTo>
                  <a:pt x="1881" y="3313"/>
                </a:moveTo>
                <a:lnTo>
                  <a:pt x="1914" y="3294"/>
                </a:lnTo>
                <a:lnTo>
                  <a:pt x="1903" y="3322"/>
                </a:lnTo>
                <a:lnTo>
                  <a:pt x="1881" y="3313"/>
                </a:lnTo>
                <a:close/>
                <a:moveTo>
                  <a:pt x="1902" y="3287"/>
                </a:moveTo>
                <a:lnTo>
                  <a:pt x="1921" y="3247"/>
                </a:lnTo>
                <a:lnTo>
                  <a:pt x="1924" y="3245"/>
                </a:lnTo>
                <a:lnTo>
                  <a:pt x="1928" y="3259"/>
                </a:lnTo>
                <a:lnTo>
                  <a:pt x="1922" y="3273"/>
                </a:lnTo>
                <a:lnTo>
                  <a:pt x="1902" y="3287"/>
                </a:lnTo>
                <a:close/>
                <a:moveTo>
                  <a:pt x="1855" y="3469"/>
                </a:moveTo>
                <a:lnTo>
                  <a:pt x="1854" y="3470"/>
                </a:lnTo>
                <a:lnTo>
                  <a:pt x="1854" y="3468"/>
                </a:lnTo>
                <a:lnTo>
                  <a:pt x="1855" y="3469"/>
                </a:lnTo>
                <a:close/>
                <a:moveTo>
                  <a:pt x="1826" y="3487"/>
                </a:moveTo>
                <a:lnTo>
                  <a:pt x="1846" y="3439"/>
                </a:lnTo>
                <a:lnTo>
                  <a:pt x="1851" y="3461"/>
                </a:lnTo>
                <a:lnTo>
                  <a:pt x="1847" y="3474"/>
                </a:lnTo>
                <a:lnTo>
                  <a:pt x="1826" y="3487"/>
                </a:lnTo>
                <a:close/>
                <a:moveTo>
                  <a:pt x="1839" y="3498"/>
                </a:moveTo>
                <a:lnTo>
                  <a:pt x="1817" y="3553"/>
                </a:lnTo>
                <a:lnTo>
                  <a:pt x="1806" y="3517"/>
                </a:lnTo>
                <a:lnTo>
                  <a:pt x="1839" y="3498"/>
                </a:lnTo>
                <a:close/>
                <a:moveTo>
                  <a:pt x="1793" y="3629"/>
                </a:moveTo>
                <a:lnTo>
                  <a:pt x="1796" y="3633"/>
                </a:lnTo>
                <a:lnTo>
                  <a:pt x="1791" y="3636"/>
                </a:lnTo>
                <a:lnTo>
                  <a:pt x="1793" y="3629"/>
                </a:lnTo>
                <a:close/>
                <a:moveTo>
                  <a:pt x="1784" y="3640"/>
                </a:moveTo>
                <a:lnTo>
                  <a:pt x="1766" y="3651"/>
                </a:lnTo>
                <a:lnTo>
                  <a:pt x="1784" y="3601"/>
                </a:lnTo>
                <a:lnTo>
                  <a:pt x="1791" y="3622"/>
                </a:lnTo>
                <a:lnTo>
                  <a:pt x="1784" y="3640"/>
                </a:lnTo>
                <a:close/>
                <a:moveTo>
                  <a:pt x="1793" y="3578"/>
                </a:moveTo>
                <a:lnTo>
                  <a:pt x="1793" y="3578"/>
                </a:lnTo>
                <a:lnTo>
                  <a:pt x="1799" y="3560"/>
                </a:lnTo>
                <a:lnTo>
                  <a:pt x="1803" y="3573"/>
                </a:lnTo>
                <a:lnTo>
                  <a:pt x="1793" y="3578"/>
                </a:lnTo>
                <a:close/>
                <a:moveTo>
                  <a:pt x="1804" y="3588"/>
                </a:moveTo>
                <a:lnTo>
                  <a:pt x="1800" y="3598"/>
                </a:lnTo>
                <a:lnTo>
                  <a:pt x="1798" y="3591"/>
                </a:lnTo>
                <a:lnTo>
                  <a:pt x="1804" y="3588"/>
                </a:lnTo>
                <a:close/>
                <a:moveTo>
                  <a:pt x="1484" y="4292"/>
                </a:moveTo>
                <a:lnTo>
                  <a:pt x="1484" y="4292"/>
                </a:lnTo>
                <a:lnTo>
                  <a:pt x="1444" y="4294"/>
                </a:lnTo>
                <a:lnTo>
                  <a:pt x="1437" y="4294"/>
                </a:lnTo>
                <a:lnTo>
                  <a:pt x="1435" y="4290"/>
                </a:lnTo>
                <a:lnTo>
                  <a:pt x="1427" y="4222"/>
                </a:lnTo>
                <a:lnTo>
                  <a:pt x="1491" y="4222"/>
                </a:lnTo>
                <a:lnTo>
                  <a:pt x="1518" y="4267"/>
                </a:lnTo>
                <a:lnTo>
                  <a:pt x="1506" y="4295"/>
                </a:lnTo>
                <a:lnTo>
                  <a:pt x="1506" y="4295"/>
                </a:lnTo>
                <a:lnTo>
                  <a:pt x="1497" y="4292"/>
                </a:lnTo>
                <a:lnTo>
                  <a:pt x="1484" y="4292"/>
                </a:lnTo>
                <a:lnTo>
                  <a:pt x="1484" y="4292"/>
                </a:lnTo>
                <a:close/>
                <a:moveTo>
                  <a:pt x="1498" y="4445"/>
                </a:moveTo>
                <a:lnTo>
                  <a:pt x="1498" y="4445"/>
                </a:lnTo>
                <a:lnTo>
                  <a:pt x="1482" y="4444"/>
                </a:lnTo>
                <a:lnTo>
                  <a:pt x="1470" y="4444"/>
                </a:lnTo>
                <a:lnTo>
                  <a:pt x="1492" y="4408"/>
                </a:lnTo>
                <a:lnTo>
                  <a:pt x="1493" y="4408"/>
                </a:lnTo>
                <a:lnTo>
                  <a:pt x="1498" y="4445"/>
                </a:lnTo>
                <a:close/>
                <a:moveTo>
                  <a:pt x="1322" y="4128"/>
                </a:moveTo>
                <a:lnTo>
                  <a:pt x="1328" y="4159"/>
                </a:lnTo>
                <a:lnTo>
                  <a:pt x="1322" y="4160"/>
                </a:lnTo>
                <a:lnTo>
                  <a:pt x="1313" y="4202"/>
                </a:lnTo>
                <a:lnTo>
                  <a:pt x="1313" y="4202"/>
                </a:lnTo>
                <a:lnTo>
                  <a:pt x="1313" y="4202"/>
                </a:lnTo>
                <a:lnTo>
                  <a:pt x="1310" y="4201"/>
                </a:lnTo>
                <a:lnTo>
                  <a:pt x="1307" y="4199"/>
                </a:lnTo>
                <a:lnTo>
                  <a:pt x="1303" y="4192"/>
                </a:lnTo>
                <a:lnTo>
                  <a:pt x="1302" y="4188"/>
                </a:lnTo>
                <a:lnTo>
                  <a:pt x="1301" y="4182"/>
                </a:lnTo>
                <a:lnTo>
                  <a:pt x="1301" y="4182"/>
                </a:lnTo>
                <a:lnTo>
                  <a:pt x="1287" y="4032"/>
                </a:lnTo>
                <a:lnTo>
                  <a:pt x="1346" y="4031"/>
                </a:lnTo>
                <a:lnTo>
                  <a:pt x="1353" y="4076"/>
                </a:lnTo>
                <a:lnTo>
                  <a:pt x="1353" y="4076"/>
                </a:lnTo>
                <a:lnTo>
                  <a:pt x="1336" y="4095"/>
                </a:lnTo>
                <a:lnTo>
                  <a:pt x="1336" y="4095"/>
                </a:lnTo>
                <a:lnTo>
                  <a:pt x="1330" y="4101"/>
                </a:lnTo>
                <a:lnTo>
                  <a:pt x="1327" y="4107"/>
                </a:lnTo>
                <a:lnTo>
                  <a:pt x="1324" y="4113"/>
                </a:lnTo>
                <a:lnTo>
                  <a:pt x="1323" y="4117"/>
                </a:lnTo>
                <a:lnTo>
                  <a:pt x="1322" y="4126"/>
                </a:lnTo>
                <a:lnTo>
                  <a:pt x="1322" y="4128"/>
                </a:lnTo>
                <a:lnTo>
                  <a:pt x="1322" y="4128"/>
                </a:lnTo>
                <a:close/>
                <a:moveTo>
                  <a:pt x="1298" y="3956"/>
                </a:moveTo>
                <a:lnTo>
                  <a:pt x="1298" y="3956"/>
                </a:lnTo>
                <a:lnTo>
                  <a:pt x="1294" y="3953"/>
                </a:lnTo>
                <a:lnTo>
                  <a:pt x="1391" y="3823"/>
                </a:lnTo>
                <a:lnTo>
                  <a:pt x="1599" y="3823"/>
                </a:lnTo>
                <a:lnTo>
                  <a:pt x="1541" y="3892"/>
                </a:lnTo>
                <a:lnTo>
                  <a:pt x="1541" y="3892"/>
                </a:lnTo>
                <a:lnTo>
                  <a:pt x="1540" y="3892"/>
                </a:lnTo>
                <a:lnTo>
                  <a:pt x="1540" y="3892"/>
                </a:lnTo>
                <a:lnTo>
                  <a:pt x="1532" y="3888"/>
                </a:lnTo>
                <a:lnTo>
                  <a:pt x="1526" y="3888"/>
                </a:lnTo>
                <a:lnTo>
                  <a:pt x="1522" y="3889"/>
                </a:lnTo>
                <a:lnTo>
                  <a:pt x="1520" y="3892"/>
                </a:lnTo>
                <a:lnTo>
                  <a:pt x="1520" y="3892"/>
                </a:lnTo>
                <a:lnTo>
                  <a:pt x="1460" y="3959"/>
                </a:lnTo>
                <a:lnTo>
                  <a:pt x="1460" y="3959"/>
                </a:lnTo>
                <a:lnTo>
                  <a:pt x="1444" y="3955"/>
                </a:lnTo>
                <a:lnTo>
                  <a:pt x="1298" y="3956"/>
                </a:lnTo>
                <a:close/>
                <a:moveTo>
                  <a:pt x="1389" y="4029"/>
                </a:moveTo>
                <a:lnTo>
                  <a:pt x="1390" y="4035"/>
                </a:lnTo>
                <a:lnTo>
                  <a:pt x="1390" y="4035"/>
                </a:lnTo>
                <a:lnTo>
                  <a:pt x="1369" y="4058"/>
                </a:lnTo>
                <a:lnTo>
                  <a:pt x="1365" y="4031"/>
                </a:lnTo>
                <a:lnTo>
                  <a:pt x="1389" y="4029"/>
                </a:lnTo>
                <a:close/>
                <a:moveTo>
                  <a:pt x="1401" y="4098"/>
                </a:moveTo>
                <a:lnTo>
                  <a:pt x="1410" y="4151"/>
                </a:lnTo>
                <a:lnTo>
                  <a:pt x="1386" y="4152"/>
                </a:lnTo>
                <a:lnTo>
                  <a:pt x="1380" y="4119"/>
                </a:lnTo>
                <a:lnTo>
                  <a:pt x="1401" y="4098"/>
                </a:lnTo>
                <a:close/>
                <a:moveTo>
                  <a:pt x="1408" y="4090"/>
                </a:moveTo>
                <a:lnTo>
                  <a:pt x="1427" y="4070"/>
                </a:lnTo>
                <a:lnTo>
                  <a:pt x="1427" y="4070"/>
                </a:lnTo>
                <a:lnTo>
                  <a:pt x="1484" y="4194"/>
                </a:lnTo>
                <a:lnTo>
                  <a:pt x="1425" y="4197"/>
                </a:lnTo>
                <a:lnTo>
                  <a:pt x="1420" y="4151"/>
                </a:lnTo>
                <a:lnTo>
                  <a:pt x="1418" y="4151"/>
                </a:lnTo>
                <a:lnTo>
                  <a:pt x="1408" y="4090"/>
                </a:lnTo>
                <a:close/>
                <a:moveTo>
                  <a:pt x="1412" y="4485"/>
                </a:moveTo>
                <a:lnTo>
                  <a:pt x="1412" y="4485"/>
                </a:lnTo>
                <a:lnTo>
                  <a:pt x="1439" y="4487"/>
                </a:lnTo>
                <a:lnTo>
                  <a:pt x="1462" y="4489"/>
                </a:lnTo>
                <a:lnTo>
                  <a:pt x="1452" y="4502"/>
                </a:lnTo>
                <a:lnTo>
                  <a:pt x="1422" y="4502"/>
                </a:lnTo>
                <a:lnTo>
                  <a:pt x="1422" y="4502"/>
                </a:lnTo>
                <a:lnTo>
                  <a:pt x="1417" y="4492"/>
                </a:lnTo>
                <a:lnTo>
                  <a:pt x="1410" y="4485"/>
                </a:lnTo>
                <a:lnTo>
                  <a:pt x="1410" y="4485"/>
                </a:lnTo>
                <a:lnTo>
                  <a:pt x="1412" y="4485"/>
                </a:lnTo>
                <a:lnTo>
                  <a:pt x="1412" y="4485"/>
                </a:lnTo>
                <a:close/>
                <a:moveTo>
                  <a:pt x="1446" y="4051"/>
                </a:moveTo>
                <a:lnTo>
                  <a:pt x="1489" y="4006"/>
                </a:lnTo>
                <a:lnTo>
                  <a:pt x="1557" y="4152"/>
                </a:lnTo>
                <a:lnTo>
                  <a:pt x="1533" y="4233"/>
                </a:lnTo>
                <a:lnTo>
                  <a:pt x="1532" y="4234"/>
                </a:lnTo>
                <a:lnTo>
                  <a:pt x="1446" y="4051"/>
                </a:lnTo>
                <a:close/>
                <a:moveTo>
                  <a:pt x="1500" y="3995"/>
                </a:moveTo>
                <a:lnTo>
                  <a:pt x="1565" y="3927"/>
                </a:lnTo>
                <a:lnTo>
                  <a:pt x="1565" y="3927"/>
                </a:lnTo>
                <a:lnTo>
                  <a:pt x="1565" y="3927"/>
                </a:lnTo>
                <a:lnTo>
                  <a:pt x="1565" y="3927"/>
                </a:lnTo>
                <a:lnTo>
                  <a:pt x="1566" y="3925"/>
                </a:lnTo>
                <a:lnTo>
                  <a:pt x="1568" y="3924"/>
                </a:lnTo>
                <a:lnTo>
                  <a:pt x="1568" y="3924"/>
                </a:lnTo>
                <a:lnTo>
                  <a:pt x="1568" y="3924"/>
                </a:lnTo>
                <a:lnTo>
                  <a:pt x="1568" y="3924"/>
                </a:lnTo>
                <a:lnTo>
                  <a:pt x="1569" y="3919"/>
                </a:lnTo>
                <a:lnTo>
                  <a:pt x="1568" y="3915"/>
                </a:lnTo>
                <a:lnTo>
                  <a:pt x="1564" y="3910"/>
                </a:lnTo>
                <a:lnTo>
                  <a:pt x="1561" y="3905"/>
                </a:lnTo>
                <a:lnTo>
                  <a:pt x="1661" y="3787"/>
                </a:lnTo>
                <a:lnTo>
                  <a:pt x="1671" y="3793"/>
                </a:lnTo>
                <a:lnTo>
                  <a:pt x="1565" y="4123"/>
                </a:lnTo>
                <a:lnTo>
                  <a:pt x="1500" y="3995"/>
                </a:lnTo>
                <a:close/>
                <a:moveTo>
                  <a:pt x="1989" y="3091"/>
                </a:moveTo>
                <a:lnTo>
                  <a:pt x="1989" y="3093"/>
                </a:lnTo>
                <a:lnTo>
                  <a:pt x="1987" y="3100"/>
                </a:lnTo>
                <a:lnTo>
                  <a:pt x="1983" y="3103"/>
                </a:lnTo>
                <a:lnTo>
                  <a:pt x="1989" y="3091"/>
                </a:lnTo>
                <a:close/>
                <a:moveTo>
                  <a:pt x="1386" y="3823"/>
                </a:moveTo>
                <a:lnTo>
                  <a:pt x="1292" y="3949"/>
                </a:lnTo>
                <a:lnTo>
                  <a:pt x="1292" y="3949"/>
                </a:lnTo>
                <a:lnTo>
                  <a:pt x="1286" y="3945"/>
                </a:lnTo>
                <a:lnTo>
                  <a:pt x="1280" y="3943"/>
                </a:lnTo>
                <a:lnTo>
                  <a:pt x="1369" y="3823"/>
                </a:lnTo>
                <a:lnTo>
                  <a:pt x="1386" y="3823"/>
                </a:lnTo>
                <a:close/>
                <a:moveTo>
                  <a:pt x="1283" y="4210"/>
                </a:moveTo>
                <a:lnTo>
                  <a:pt x="1220" y="4215"/>
                </a:lnTo>
                <a:lnTo>
                  <a:pt x="1200" y="4034"/>
                </a:lnTo>
                <a:lnTo>
                  <a:pt x="1263" y="4031"/>
                </a:lnTo>
                <a:lnTo>
                  <a:pt x="1283" y="4210"/>
                </a:lnTo>
                <a:close/>
                <a:moveTo>
                  <a:pt x="1605" y="4431"/>
                </a:moveTo>
                <a:lnTo>
                  <a:pt x="1569" y="4442"/>
                </a:lnTo>
                <a:lnTo>
                  <a:pt x="1566" y="4442"/>
                </a:lnTo>
                <a:lnTo>
                  <a:pt x="1564" y="4423"/>
                </a:lnTo>
                <a:lnTo>
                  <a:pt x="1599" y="4421"/>
                </a:lnTo>
                <a:lnTo>
                  <a:pt x="1599" y="4421"/>
                </a:lnTo>
                <a:lnTo>
                  <a:pt x="1602" y="4427"/>
                </a:lnTo>
                <a:lnTo>
                  <a:pt x="1607" y="4433"/>
                </a:lnTo>
                <a:lnTo>
                  <a:pt x="1605" y="4431"/>
                </a:lnTo>
                <a:close/>
                <a:moveTo>
                  <a:pt x="1565" y="4336"/>
                </a:moveTo>
                <a:lnTo>
                  <a:pt x="1563" y="4326"/>
                </a:lnTo>
                <a:lnTo>
                  <a:pt x="1638" y="4339"/>
                </a:lnTo>
                <a:lnTo>
                  <a:pt x="1638" y="4339"/>
                </a:lnTo>
                <a:lnTo>
                  <a:pt x="1628" y="4342"/>
                </a:lnTo>
                <a:lnTo>
                  <a:pt x="1618" y="4346"/>
                </a:lnTo>
                <a:lnTo>
                  <a:pt x="1620" y="4346"/>
                </a:lnTo>
                <a:lnTo>
                  <a:pt x="1558" y="4348"/>
                </a:lnTo>
                <a:lnTo>
                  <a:pt x="1558" y="4346"/>
                </a:lnTo>
                <a:lnTo>
                  <a:pt x="1565" y="4336"/>
                </a:lnTo>
                <a:close/>
                <a:moveTo>
                  <a:pt x="1548" y="4297"/>
                </a:moveTo>
                <a:lnTo>
                  <a:pt x="1513" y="4335"/>
                </a:lnTo>
                <a:lnTo>
                  <a:pt x="1536" y="4281"/>
                </a:lnTo>
                <a:lnTo>
                  <a:pt x="1584" y="4226"/>
                </a:lnTo>
                <a:lnTo>
                  <a:pt x="1548" y="4297"/>
                </a:lnTo>
                <a:close/>
                <a:moveTo>
                  <a:pt x="1629" y="4061"/>
                </a:moveTo>
                <a:lnTo>
                  <a:pt x="1587" y="4163"/>
                </a:lnTo>
                <a:lnTo>
                  <a:pt x="1576" y="4142"/>
                </a:lnTo>
                <a:lnTo>
                  <a:pt x="1625" y="4017"/>
                </a:lnTo>
                <a:lnTo>
                  <a:pt x="1629" y="4014"/>
                </a:lnTo>
                <a:lnTo>
                  <a:pt x="1629" y="4061"/>
                </a:lnTo>
                <a:close/>
                <a:moveTo>
                  <a:pt x="1646" y="4018"/>
                </a:moveTo>
                <a:lnTo>
                  <a:pt x="1646" y="4005"/>
                </a:lnTo>
                <a:lnTo>
                  <a:pt x="1652" y="4003"/>
                </a:lnTo>
                <a:lnTo>
                  <a:pt x="1646" y="4018"/>
                </a:lnTo>
                <a:close/>
                <a:moveTo>
                  <a:pt x="1663" y="3977"/>
                </a:moveTo>
                <a:lnTo>
                  <a:pt x="1646" y="3987"/>
                </a:lnTo>
                <a:lnTo>
                  <a:pt x="1647" y="3961"/>
                </a:lnTo>
                <a:lnTo>
                  <a:pt x="1663" y="3923"/>
                </a:lnTo>
                <a:lnTo>
                  <a:pt x="1668" y="3963"/>
                </a:lnTo>
                <a:lnTo>
                  <a:pt x="1663" y="3977"/>
                </a:lnTo>
                <a:close/>
                <a:moveTo>
                  <a:pt x="1668" y="3859"/>
                </a:moveTo>
                <a:lnTo>
                  <a:pt x="1667" y="3852"/>
                </a:lnTo>
                <a:lnTo>
                  <a:pt x="1691" y="3787"/>
                </a:lnTo>
                <a:lnTo>
                  <a:pt x="1697" y="3790"/>
                </a:lnTo>
                <a:lnTo>
                  <a:pt x="1672" y="3858"/>
                </a:lnTo>
                <a:lnTo>
                  <a:pt x="1668" y="3859"/>
                </a:lnTo>
                <a:close/>
                <a:moveTo>
                  <a:pt x="1683" y="3946"/>
                </a:moveTo>
                <a:lnTo>
                  <a:pt x="1674" y="3893"/>
                </a:lnTo>
                <a:lnTo>
                  <a:pt x="1683" y="3867"/>
                </a:lnTo>
                <a:lnTo>
                  <a:pt x="1738" y="3835"/>
                </a:lnTo>
                <a:lnTo>
                  <a:pt x="1683" y="3946"/>
                </a:lnTo>
                <a:close/>
                <a:moveTo>
                  <a:pt x="1693" y="3846"/>
                </a:moveTo>
                <a:lnTo>
                  <a:pt x="1711" y="3797"/>
                </a:lnTo>
                <a:lnTo>
                  <a:pt x="1748" y="3815"/>
                </a:lnTo>
                <a:lnTo>
                  <a:pt x="1693" y="3846"/>
                </a:lnTo>
                <a:close/>
                <a:moveTo>
                  <a:pt x="1729" y="3770"/>
                </a:moveTo>
                <a:lnTo>
                  <a:pt x="1741" y="3747"/>
                </a:lnTo>
                <a:lnTo>
                  <a:pt x="1752" y="3779"/>
                </a:lnTo>
                <a:lnTo>
                  <a:pt x="1729" y="3770"/>
                </a:lnTo>
                <a:close/>
                <a:moveTo>
                  <a:pt x="1752" y="3725"/>
                </a:moveTo>
                <a:lnTo>
                  <a:pt x="1746" y="3704"/>
                </a:lnTo>
                <a:lnTo>
                  <a:pt x="1758" y="3673"/>
                </a:lnTo>
                <a:lnTo>
                  <a:pt x="1776" y="3661"/>
                </a:lnTo>
                <a:lnTo>
                  <a:pt x="1753" y="3724"/>
                </a:lnTo>
                <a:lnTo>
                  <a:pt x="1752" y="3725"/>
                </a:lnTo>
                <a:close/>
                <a:moveTo>
                  <a:pt x="1768" y="3778"/>
                </a:moveTo>
                <a:lnTo>
                  <a:pt x="1756" y="3739"/>
                </a:lnTo>
                <a:lnTo>
                  <a:pt x="1791" y="3719"/>
                </a:lnTo>
                <a:lnTo>
                  <a:pt x="1768" y="3778"/>
                </a:lnTo>
                <a:close/>
                <a:moveTo>
                  <a:pt x="1799" y="3696"/>
                </a:moveTo>
                <a:lnTo>
                  <a:pt x="1760" y="3720"/>
                </a:lnTo>
                <a:lnTo>
                  <a:pt x="1783" y="3658"/>
                </a:lnTo>
                <a:lnTo>
                  <a:pt x="1799" y="3647"/>
                </a:lnTo>
                <a:lnTo>
                  <a:pt x="1808" y="3673"/>
                </a:lnTo>
                <a:lnTo>
                  <a:pt x="1799" y="3696"/>
                </a:lnTo>
                <a:close/>
                <a:moveTo>
                  <a:pt x="1803" y="3605"/>
                </a:moveTo>
                <a:lnTo>
                  <a:pt x="1807" y="3591"/>
                </a:lnTo>
                <a:lnTo>
                  <a:pt x="1815" y="3622"/>
                </a:lnTo>
                <a:lnTo>
                  <a:pt x="1810" y="3626"/>
                </a:lnTo>
                <a:lnTo>
                  <a:pt x="1803" y="3605"/>
                </a:lnTo>
                <a:close/>
                <a:moveTo>
                  <a:pt x="1817" y="3649"/>
                </a:moveTo>
                <a:lnTo>
                  <a:pt x="1813" y="3639"/>
                </a:lnTo>
                <a:lnTo>
                  <a:pt x="1819" y="3636"/>
                </a:lnTo>
                <a:lnTo>
                  <a:pt x="1820" y="3640"/>
                </a:lnTo>
                <a:lnTo>
                  <a:pt x="1817" y="3649"/>
                </a:lnTo>
                <a:close/>
                <a:moveTo>
                  <a:pt x="1834" y="3610"/>
                </a:moveTo>
                <a:lnTo>
                  <a:pt x="1824" y="3576"/>
                </a:lnTo>
                <a:lnTo>
                  <a:pt x="1853" y="3560"/>
                </a:lnTo>
                <a:lnTo>
                  <a:pt x="1834" y="3610"/>
                </a:lnTo>
                <a:close/>
                <a:moveTo>
                  <a:pt x="1861" y="3539"/>
                </a:moveTo>
                <a:lnTo>
                  <a:pt x="1820" y="3563"/>
                </a:lnTo>
                <a:lnTo>
                  <a:pt x="1819" y="3561"/>
                </a:lnTo>
                <a:lnTo>
                  <a:pt x="1844" y="3493"/>
                </a:lnTo>
                <a:lnTo>
                  <a:pt x="1858" y="3484"/>
                </a:lnTo>
                <a:lnTo>
                  <a:pt x="1869" y="3518"/>
                </a:lnTo>
                <a:lnTo>
                  <a:pt x="1861" y="3539"/>
                </a:lnTo>
                <a:close/>
                <a:moveTo>
                  <a:pt x="1877" y="3498"/>
                </a:moveTo>
                <a:lnTo>
                  <a:pt x="1871" y="3476"/>
                </a:lnTo>
                <a:lnTo>
                  <a:pt x="1887" y="3465"/>
                </a:lnTo>
                <a:lnTo>
                  <a:pt x="1888" y="3468"/>
                </a:lnTo>
                <a:lnTo>
                  <a:pt x="1877" y="3498"/>
                </a:lnTo>
                <a:close/>
                <a:moveTo>
                  <a:pt x="1899" y="3443"/>
                </a:moveTo>
                <a:lnTo>
                  <a:pt x="1890" y="3410"/>
                </a:lnTo>
                <a:lnTo>
                  <a:pt x="1920" y="3391"/>
                </a:lnTo>
                <a:lnTo>
                  <a:pt x="1899" y="3443"/>
                </a:lnTo>
                <a:close/>
                <a:moveTo>
                  <a:pt x="1928" y="3369"/>
                </a:moveTo>
                <a:lnTo>
                  <a:pt x="1886" y="3396"/>
                </a:lnTo>
                <a:lnTo>
                  <a:pt x="1884" y="3389"/>
                </a:lnTo>
                <a:lnTo>
                  <a:pt x="1895" y="3356"/>
                </a:lnTo>
                <a:lnTo>
                  <a:pt x="1929" y="3368"/>
                </a:lnTo>
                <a:lnTo>
                  <a:pt x="1928" y="3369"/>
                </a:lnTo>
                <a:close/>
                <a:moveTo>
                  <a:pt x="1941" y="3338"/>
                </a:moveTo>
                <a:lnTo>
                  <a:pt x="1908" y="3324"/>
                </a:lnTo>
                <a:lnTo>
                  <a:pt x="1921" y="3290"/>
                </a:lnTo>
                <a:lnTo>
                  <a:pt x="1932" y="3283"/>
                </a:lnTo>
                <a:lnTo>
                  <a:pt x="1942" y="3332"/>
                </a:lnTo>
                <a:lnTo>
                  <a:pt x="1941" y="3338"/>
                </a:lnTo>
                <a:close/>
                <a:moveTo>
                  <a:pt x="1939" y="3242"/>
                </a:moveTo>
                <a:lnTo>
                  <a:pt x="1943" y="3230"/>
                </a:lnTo>
                <a:lnTo>
                  <a:pt x="1956" y="3221"/>
                </a:lnTo>
                <a:lnTo>
                  <a:pt x="1960" y="3245"/>
                </a:lnTo>
                <a:lnTo>
                  <a:pt x="1943" y="3259"/>
                </a:lnTo>
                <a:lnTo>
                  <a:pt x="1939" y="3242"/>
                </a:lnTo>
                <a:close/>
                <a:moveTo>
                  <a:pt x="1952" y="3304"/>
                </a:moveTo>
                <a:lnTo>
                  <a:pt x="1946" y="3275"/>
                </a:lnTo>
                <a:lnTo>
                  <a:pt x="1966" y="3264"/>
                </a:lnTo>
                <a:lnTo>
                  <a:pt x="1952" y="3304"/>
                </a:lnTo>
                <a:close/>
                <a:moveTo>
                  <a:pt x="1975" y="3231"/>
                </a:moveTo>
                <a:lnTo>
                  <a:pt x="1972" y="3210"/>
                </a:lnTo>
                <a:lnTo>
                  <a:pt x="1986" y="3201"/>
                </a:lnTo>
                <a:lnTo>
                  <a:pt x="1975" y="3231"/>
                </a:lnTo>
                <a:close/>
                <a:moveTo>
                  <a:pt x="1994" y="3177"/>
                </a:moveTo>
                <a:lnTo>
                  <a:pt x="1970" y="3196"/>
                </a:lnTo>
                <a:lnTo>
                  <a:pt x="1971" y="3203"/>
                </a:lnTo>
                <a:lnTo>
                  <a:pt x="1965" y="3172"/>
                </a:lnTo>
                <a:lnTo>
                  <a:pt x="1982" y="3125"/>
                </a:lnTo>
                <a:lnTo>
                  <a:pt x="1994" y="3113"/>
                </a:lnTo>
                <a:lnTo>
                  <a:pt x="2003" y="3149"/>
                </a:lnTo>
                <a:lnTo>
                  <a:pt x="1994" y="3177"/>
                </a:lnTo>
                <a:close/>
                <a:moveTo>
                  <a:pt x="2015" y="3114"/>
                </a:moveTo>
                <a:lnTo>
                  <a:pt x="2009" y="3096"/>
                </a:lnTo>
                <a:lnTo>
                  <a:pt x="2014" y="3092"/>
                </a:lnTo>
                <a:lnTo>
                  <a:pt x="2021" y="3094"/>
                </a:lnTo>
                <a:lnTo>
                  <a:pt x="2015" y="3114"/>
                </a:lnTo>
                <a:close/>
                <a:moveTo>
                  <a:pt x="2034" y="3055"/>
                </a:moveTo>
                <a:lnTo>
                  <a:pt x="2005" y="3083"/>
                </a:lnTo>
                <a:lnTo>
                  <a:pt x="2003" y="3071"/>
                </a:lnTo>
                <a:lnTo>
                  <a:pt x="2016" y="3035"/>
                </a:lnTo>
                <a:lnTo>
                  <a:pt x="2070" y="2922"/>
                </a:lnTo>
                <a:lnTo>
                  <a:pt x="2076" y="2926"/>
                </a:lnTo>
                <a:lnTo>
                  <a:pt x="2034" y="3055"/>
                </a:lnTo>
                <a:close/>
                <a:moveTo>
                  <a:pt x="2132" y="2851"/>
                </a:moveTo>
                <a:lnTo>
                  <a:pt x="2133" y="2849"/>
                </a:lnTo>
                <a:lnTo>
                  <a:pt x="2133" y="2853"/>
                </a:lnTo>
                <a:lnTo>
                  <a:pt x="2132" y="2851"/>
                </a:lnTo>
                <a:close/>
                <a:moveTo>
                  <a:pt x="2194" y="3121"/>
                </a:moveTo>
                <a:lnTo>
                  <a:pt x="2186" y="3078"/>
                </a:lnTo>
                <a:lnTo>
                  <a:pt x="2170" y="3081"/>
                </a:lnTo>
                <a:lnTo>
                  <a:pt x="2140" y="2867"/>
                </a:lnTo>
                <a:lnTo>
                  <a:pt x="2153" y="2864"/>
                </a:lnTo>
                <a:lnTo>
                  <a:pt x="2139" y="2859"/>
                </a:lnTo>
                <a:lnTo>
                  <a:pt x="2136" y="2838"/>
                </a:lnTo>
                <a:lnTo>
                  <a:pt x="2141" y="2822"/>
                </a:lnTo>
                <a:lnTo>
                  <a:pt x="2141" y="2826"/>
                </a:lnTo>
                <a:lnTo>
                  <a:pt x="2164" y="2807"/>
                </a:lnTo>
                <a:lnTo>
                  <a:pt x="2281" y="2807"/>
                </a:lnTo>
                <a:lnTo>
                  <a:pt x="2491" y="2807"/>
                </a:lnTo>
                <a:lnTo>
                  <a:pt x="2491" y="2915"/>
                </a:lnTo>
                <a:lnTo>
                  <a:pt x="2207" y="3324"/>
                </a:lnTo>
                <a:lnTo>
                  <a:pt x="2200" y="3273"/>
                </a:lnTo>
                <a:lnTo>
                  <a:pt x="2228" y="3268"/>
                </a:lnTo>
                <a:lnTo>
                  <a:pt x="2204" y="3120"/>
                </a:lnTo>
                <a:lnTo>
                  <a:pt x="2194" y="3121"/>
                </a:lnTo>
                <a:close/>
                <a:moveTo>
                  <a:pt x="2204" y="3324"/>
                </a:moveTo>
                <a:lnTo>
                  <a:pt x="2207" y="3324"/>
                </a:lnTo>
                <a:lnTo>
                  <a:pt x="2205" y="3327"/>
                </a:lnTo>
                <a:lnTo>
                  <a:pt x="2204" y="3324"/>
                </a:lnTo>
                <a:close/>
                <a:moveTo>
                  <a:pt x="2463" y="3097"/>
                </a:moveTo>
                <a:lnTo>
                  <a:pt x="2456" y="3061"/>
                </a:lnTo>
                <a:lnTo>
                  <a:pt x="2491" y="3055"/>
                </a:lnTo>
                <a:lnTo>
                  <a:pt x="2491" y="3055"/>
                </a:lnTo>
                <a:lnTo>
                  <a:pt x="2463" y="3097"/>
                </a:lnTo>
                <a:close/>
                <a:moveTo>
                  <a:pt x="2807" y="2498"/>
                </a:moveTo>
                <a:lnTo>
                  <a:pt x="2807" y="2498"/>
                </a:lnTo>
                <a:lnTo>
                  <a:pt x="2814" y="2498"/>
                </a:lnTo>
                <a:lnTo>
                  <a:pt x="2807" y="2498"/>
                </a:lnTo>
                <a:close/>
                <a:moveTo>
                  <a:pt x="2731" y="1558"/>
                </a:moveTo>
                <a:lnTo>
                  <a:pt x="2731" y="1558"/>
                </a:lnTo>
                <a:lnTo>
                  <a:pt x="2718" y="1558"/>
                </a:lnTo>
                <a:lnTo>
                  <a:pt x="2709" y="1561"/>
                </a:lnTo>
                <a:lnTo>
                  <a:pt x="2697" y="1533"/>
                </a:lnTo>
                <a:lnTo>
                  <a:pt x="2723" y="1488"/>
                </a:lnTo>
                <a:lnTo>
                  <a:pt x="2786" y="1488"/>
                </a:lnTo>
                <a:lnTo>
                  <a:pt x="2779" y="1556"/>
                </a:lnTo>
                <a:lnTo>
                  <a:pt x="2778" y="1559"/>
                </a:lnTo>
                <a:lnTo>
                  <a:pt x="2778" y="1559"/>
                </a:lnTo>
                <a:lnTo>
                  <a:pt x="2770" y="1559"/>
                </a:lnTo>
                <a:lnTo>
                  <a:pt x="2731" y="1558"/>
                </a:lnTo>
                <a:lnTo>
                  <a:pt x="2731" y="1558"/>
                </a:lnTo>
                <a:close/>
                <a:moveTo>
                  <a:pt x="2745" y="1710"/>
                </a:moveTo>
                <a:lnTo>
                  <a:pt x="2745" y="1710"/>
                </a:lnTo>
                <a:lnTo>
                  <a:pt x="2732" y="1710"/>
                </a:lnTo>
                <a:lnTo>
                  <a:pt x="2717" y="1711"/>
                </a:lnTo>
                <a:lnTo>
                  <a:pt x="2721" y="1674"/>
                </a:lnTo>
                <a:lnTo>
                  <a:pt x="2723" y="1674"/>
                </a:lnTo>
                <a:lnTo>
                  <a:pt x="2745" y="1710"/>
                </a:lnTo>
                <a:close/>
                <a:moveTo>
                  <a:pt x="2647" y="1190"/>
                </a:moveTo>
                <a:lnTo>
                  <a:pt x="2647" y="1190"/>
                </a:lnTo>
                <a:lnTo>
                  <a:pt x="2647" y="1190"/>
                </a:lnTo>
                <a:lnTo>
                  <a:pt x="2648" y="1191"/>
                </a:lnTo>
                <a:lnTo>
                  <a:pt x="2648" y="1191"/>
                </a:lnTo>
                <a:lnTo>
                  <a:pt x="2650" y="1192"/>
                </a:lnTo>
                <a:lnTo>
                  <a:pt x="2650" y="1192"/>
                </a:lnTo>
                <a:lnTo>
                  <a:pt x="2650" y="1193"/>
                </a:lnTo>
                <a:lnTo>
                  <a:pt x="2714" y="1260"/>
                </a:lnTo>
                <a:lnTo>
                  <a:pt x="2650" y="1389"/>
                </a:lnTo>
                <a:lnTo>
                  <a:pt x="2544" y="1059"/>
                </a:lnTo>
                <a:lnTo>
                  <a:pt x="2553" y="1053"/>
                </a:lnTo>
                <a:lnTo>
                  <a:pt x="2654" y="1171"/>
                </a:lnTo>
                <a:lnTo>
                  <a:pt x="2654" y="1171"/>
                </a:lnTo>
                <a:lnTo>
                  <a:pt x="2650" y="1176"/>
                </a:lnTo>
                <a:lnTo>
                  <a:pt x="2647" y="1181"/>
                </a:lnTo>
                <a:lnTo>
                  <a:pt x="2646" y="1185"/>
                </a:lnTo>
                <a:lnTo>
                  <a:pt x="2647" y="1190"/>
                </a:lnTo>
                <a:lnTo>
                  <a:pt x="2647" y="1190"/>
                </a:lnTo>
                <a:close/>
                <a:moveTo>
                  <a:pt x="2726" y="1272"/>
                </a:moveTo>
                <a:lnTo>
                  <a:pt x="2769" y="1316"/>
                </a:lnTo>
                <a:lnTo>
                  <a:pt x="2683" y="1500"/>
                </a:lnTo>
                <a:lnTo>
                  <a:pt x="2682" y="1499"/>
                </a:lnTo>
                <a:lnTo>
                  <a:pt x="2658" y="1418"/>
                </a:lnTo>
                <a:lnTo>
                  <a:pt x="2726" y="1272"/>
                </a:lnTo>
                <a:close/>
                <a:moveTo>
                  <a:pt x="2803" y="1751"/>
                </a:moveTo>
                <a:lnTo>
                  <a:pt x="2803" y="1751"/>
                </a:lnTo>
                <a:lnTo>
                  <a:pt x="2804" y="1751"/>
                </a:lnTo>
                <a:lnTo>
                  <a:pt x="2804" y="1751"/>
                </a:lnTo>
                <a:lnTo>
                  <a:pt x="2798" y="1758"/>
                </a:lnTo>
                <a:lnTo>
                  <a:pt x="2793" y="1768"/>
                </a:lnTo>
                <a:lnTo>
                  <a:pt x="2763" y="1768"/>
                </a:lnTo>
                <a:lnTo>
                  <a:pt x="2753" y="1755"/>
                </a:lnTo>
                <a:lnTo>
                  <a:pt x="2753" y="1755"/>
                </a:lnTo>
                <a:lnTo>
                  <a:pt x="2775" y="1753"/>
                </a:lnTo>
                <a:lnTo>
                  <a:pt x="2803" y="1751"/>
                </a:lnTo>
                <a:lnTo>
                  <a:pt x="2803" y="1751"/>
                </a:lnTo>
                <a:close/>
                <a:moveTo>
                  <a:pt x="2797" y="1417"/>
                </a:moveTo>
                <a:lnTo>
                  <a:pt x="2794" y="1417"/>
                </a:lnTo>
                <a:lnTo>
                  <a:pt x="2790" y="1462"/>
                </a:lnTo>
                <a:lnTo>
                  <a:pt x="2731" y="1460"/>
                </a:lnTo>
                <a:lnTo>
                  <a:pt x="2731" y="1460"/>
                </a:lnTo>
                <a:lnTo>
                  <a:pt x="2787" y="1336"/>
                </a:lnTo>
                <a:lnTo>
                  <a:pt x="2807" y="1355"/>
                </a:lnTo>
                <a:lnTo>
                  <a:pt x="2797" y="1417"/>
                </a:lnTo>
                <a:close/>
                <a:moveTo>
                  <a:pt x="2814" y="1362"/>
                </a:moveTo>
                <a:lnTo>
                  <a:pt x="2835" y="1384"/>
                </a:lnTo>
                <a:lnTo>
                  <a:pt x="2829" y="1418"/>
                </a:lnTo>
                <a:lnTo>
                  <a:pt x="2805" y="1417"/>
                </a:lnTo>
                <a:lnTo>
                  <a:pt x="2814" y="1362"/>
                </a:lnTo>
                <a:close/>
                <a:moveTo>
                  <a:pt x="2825" y="1301"/>
                </a:moveTo>
                <a:lnTo>
                  <a:pt x="2825" y="1295"/>
                </a:lnTo>
                <a:lnTo>
                  <a:pt x="2850" y="1296"/>
                </a:lnTo>
                <a:lnTo>
                  <a:pt x="2845" y="1324"/>
                </a:lnTo>
                <a:lnTo>
                  <a:pt x="2845" y="1324"/>
                </a:lnTo>
                <a:lnTo>
                  <a:pt x="2825" y="1301"/>
                </a:lnTo>
                <a:lnTo>
                  <a:pt x="2825" y="1301"/>
                </a:lnTo>
                <a:close/>
                <a:moveTo>
                  <a:pt x="2770" y="1221"/>
                </a:moveTo>
                <a:lnTo>
                  <a:pt x="2770" y="1221"/>
                </a:lnTo>
                <a:lnTo>
                  <a:pt x="2755" y="1225"/>
                </a:lnTo>
                <a:lnTo>
                  <a:pt x="2755" y="1225"/>
                </a:lnTo>
                <a:lnTo>
                  <a:pt x="2695" y="1157"/>
                </a:lnTo>
                <a:lnTo>
                  <a:pt x="2695" y="1157"/>
                </a:lnTo>
                <a:lnTo>
                  <a:pt x="2692" y="1155"/>
                </a:lnTo>
                <a:lnTo>
                  <a:pt x="2689" y="1154"/>
                </a:lnTo>
                <a:lnTo>
                  <a:pt x="2683" y="1154"/>
                </a:lnTo>
                <a:lnTo>
                  <a:pt x="2674" y="1156"/>
                </a:lnTo>
                <a:lnTo>
                  <a:pt x="2674" y="1156"/>
                </a:lnTo>
                <a:lnTo>
                  <a:pt x="2674" y="1157"/>
                </a:lnTo>
                <a:lnTo>
                  <a:pt x="2570" y="1036"/>
                </a:lnTo>
                <a:lnTo>
                  <a:pt x="2570" y="1036"/>
                </a:lnTo>
                <a:lnTo>
                  <a:pt x="2571" y="1031"/>
                </a:lnTo>
                <a:lnTo>
                  <a:pt x="2571" y="1025"/>
                </a:lnTo>
                <a:lnTo>
                  <a:pt x="2571" y="1020"/>
                </a:lnTo>
                <a:lnTo>
                  <a:pt x="2569" y="1014"/>
                </a:lnTo>
                <a:lnTo>
                  <a:pt x="2567" y="1010"/>
                </a:lnTo>
                <a:lnTo>
                  <a:pt x="2565" y="1008"/>
                </a:lnTo>
                <a:lnTo>
                  <a:pt x="2562" y="1006"/>
                </a:lnTo>
                <a:lnTo>
                  <a:pt x="2557" y="1003"/>
                </a:lnTo>
                <a:lnTo>
                  <a:pt x="2552" y="1002"/>
                </a:lnTo>
                <a:lnTo>
                  <a:pt x="2545" y="1001"/>
                </a:lnTo>
                <a:lnTo>
                  <a:pt x="2545" y="1001"/>
                </a:lnTo>
                <a:lnTo>
                  <a:pt x="2540" y="1001"/>
                </a:lnTo>
                <a:lnTo>
                  <a:pt x="2535" y="1002"/>
                </a:lnTo>
                <a:lnTo>
                  <a:pt x="2530" y="1004"/>
                </a:lnTo>
                <a:lnTo>
                  <a:pt x="2527" y="1007"/>
                </a:lnTo>
                <a:lnTo>
                  <a:pt x="2363" y="594"/>
                </a:lnTo>
                <a:lnTo>
                  <a:pt x="2361" y="595"/>
                </a:lnTo>
                <a:lnTo>
                  <a:pt x="2356" y="584"/>
                </a:lnTo>
                <a:lnTo>
                  <a:pt x="2359" y="583"/>
                </a:lnTo>
                <a:lnTo>
                  <a:pt x="2230" y="299"/>
                </a:lnTo>
                <a:lnTo>
                  <a:pt x="2920" y="1219"/>
                </a:lnTo>
                <a:lnTo>
                  <a:pt x="2920" y="1219"/>
                </a:lnTo>
                <a:lnTo>
                  <a:pt x="2917" y="1222"/>
                </a:lnTo>
                <a:lnTo>
                  <a:pt x="2770" y="1221"/>
                </a:lnTo>
                <a:close/>
                <a:moveTo>
                  <a:pt x="2412" y="839"/>
                </a:moveTo>
                <a:lnTo>
                  <a:pt x="2416" y="826"/>
                </a:lnTo>
                <a:lnTo>
                  <a:pt x="2421" y="843"/>
                </a:lnTo>
                <a:lnTo>
                  <a:pt x="2421" y="843"/>
                </a:lnTo>
                <a:lnTo>
                  <a:pt x="2412" y="839"/>
                </a:lnTo>
                <a:close/>
                <a:moveTo>
                  <a:pt x="2417" y="857"/>
                </a:moveTo>
                <a:lnTo>
                  <a:pt x="2414" y="864"/>
                </a:lnTo>
                <a:lnTo>
                  <a:pt x="2411" y="854"/>
                </a:lnTo>
                <a:lnTo>
                  <a:pt x="2417" y="857"/>
                </a:lnTo>
                <a:close/>
                <a:moveTo>
                  <a:pt x="2420" y="894"/>
                </a:moveTo>
                <a:lnTo>
                  <a:pt x="2424" y="901"/>
                </a:lnTo>
                <a:lnTo>
                  <a:pt x="2419" y="899"/>
                </a:lnTo>
                <a:lnTo>
                  <a:pt x="2420" y="894"/>
                </a:lnTo>
                <a:close/>
                <a:moveTo>
                  <a:pt x="2423" y="887"/>
                </a:moveTo>
                <a:lnTo>
                  <a:pt x="2429" y="865"/>
                </a:lnTo>
                <a:lnTo>
                  <a:pt x="2449" y="916"/>
                </a:lnTo>
                <a:lnTo>
                  <a:pt x="2429" y="905"/>
                </a:lnTo>
                <a:lnTo>
                  <a:pt x="2423" y="887"/>
                </a:lnTo>
                <a:close/>
                <a:moveTo>
                  <a:pt x="2407" y="783"/>
                </a:moveTo>
                <a:lnTo>
                  <a:pt x="2397" y="819"/>
                </a:lnTo>
                <a:lnTo>
                  <a:pt x="2376" y="762"/>
                </a:lnTo>
                <a:lnTo>
                  <a:pt x="2407" y="783"/>
                </a:lnTo>
                <a:close/>
                <a:moveTo>
                  <a:pt x="2368" y="739"/>
                </a:moveTo>
                <a:lnTo>
                  <a:pt x="2362" y="726"/>
                </a:lnTo>
                <a:lnTo>
                  <a:pt x="2369" y="704"/>
                </a:lnTo>
                <a:lnTo>
                  <a:pt x="2389" y="753"/>
                </a:lnTo>
                <a:lnTo>
                  <a:pt x="2368" y="739"/>
                </a:lnTo>
                <a:close/>
                <a:moveTo>
                  <a:pt x="2361" y="736"/>
                </a:moveTo>
                <a:lnTo>
                  <a:pt x="2360" y="735"/>
                </a:lnTo>
                <a:lnTo>
                  <a:pt x="2360" y="733"/>
                </a:lnTo>
                <a:lnTo>
                  <a:pt x="2361" y="736"/>
                </a:lnTo>
                <a:close/>
                <a:moveTo>
                  <a:pt x="2332" y="578"/>
                </a:moveTo>
                <a:lnTo>
                  <a:pt x="2311" y="587"/>
                </a:lnTo>
                <a:lnTo>
                  <a:pt x="2300" y="560"/>
                </a:lnTo>
                <a:lnTo>
                  <a:pt x="2332" y="578"/>
                </a:lnTo>
                <a:close/>
                <a:moveTo>
                  <a:pt x="2293" y="539"/>
                </a:moveTo>
                <a:lnTo>
                  <a:pt x="2287" y="525"/>
                </a:lnTo>
                <a:lnTo>
                  <a:pt x="2290" y="511"/>
                </a:lnTo>
                <a:lnTo>
                  <a:pt x="2293" y="513"/>
                </a:lnTo>
                <a:lnTo>
                  <a:pt x="2312" y="553"/>
                </a:lnTo>
                <a:lnTo>
                  <a:pt x="2293" y="539"/>
                </a:lnTo>
                <a:close/>
                <a:moveTo>
                  <a:pt x="2343" y="613"/>
                </a:moveTo>
                <a:lnTo>
                  <a:pt x="2333" y="646"/>
                </a:lnTo>
                <a:lnTo>
                  <a:pt x="2323" y="620"/>
                </a:lnTo>
                <a:lnTo>
                  <a:pt x="2343" y="613"/>
                </a:lnTo>
                <a:close/>
                <a:moveTo>
                  <a:pt x="2339" y="685"/>
                </a:moveTo>
                <a:lnTo>
                  <a:pt x="2343" y="687"/>
                </a:lnTo>
                <a:lnTo>
                  <a:pt x="2352" y="711"/>
                </a:lnTo>
                <a:lnTo>
                  <a:pt x="2348" y="726"/>
                </a:lnTo>
                <a:lnTo>
                  <a:pt x="2331" y="716"/>
                </a:lnTo>
                <a:lnTo>
                  <a:pt x="2339" y="685"/>
                </a:lnTo>
                <a:close/>
                <a:moveTo>
                  <a:pt x="2350" y="690"/>
                </a:moveTo>
                <a:lnTo>
                  <a:pt x="2356" y="695"/>
                </a:lnTo>
                <a:lnTo>
                  <a:pt x="2354" y="704"/>
                </a:lnTo>
                <a:lnTo>
                  <a:pt x="2350" y="690"/>
                </a:lnTo>
                <a:close/>
                <a:moveTo>
                  <a:pt x="2343" y="671"/>
                </a:moveTo>
                <a:lnTo>
                  <a:pt x="2348" y="652"/>
                </a:lnTo>
                <a:lnTo>
                  <a:pt x="2360" y="680"/>
                </a:lnTo>
                <a:lnTo>
                  <a:pt x="2343" y="671"/>
                </a:lnTo>
                <a:close/>
                <a:moveTo>
                  <a:pt x="2286" y="534"/>
                </a:moveTo>
                <a:lnTo>
                  <a:pt x="2286" y="534"/>
                </a:lnTo>
                <a:lnTo>
                  <a:pt x="2286" y="533"/>
                </a:lnTo>
                <a:lnTo>
                  <a:pt x="2286" y="534"/>
                </a:lnTo>
                <a:close/>
                <a:moveTo>
                  <a:pt x="2280" y="485"/>
                </a:moveTo>
                <a:lnTo>
                  <a:pt x="2280" y="487"/>
                </a:lnTo>
                <a:lnTo>
                  <a:pt x="2271" y="480"/>
                </a:lnTo>
                <a:lnTo>
                  <a:pt x="2264" y="462"/>
                </a:lnTo>
                <a:lnTo>
                  <a:pt x="2265" y="454"/>
                </a:lnTo>
                <a:lnTo>
                  <a:pt x="2280" y="485"/>
                </a:lnTo>
                <a:close/>
                <a:moveTo>
                  <a:pt x="2264" y="475"/>
                </a:moveTo>
                <a:lnTo>
                  <a:pt x="2261" y="474"/>
                </a:lnTo>
                <a:lnTo>
                  <a:pt x="2261" y="472"/>
                </a:lnTo>
                <a:lnTo>
                  <a:pt x="2264" y="475"/>
                </a:lnTo>
                <a:close/>
                <a:moveTo>
                  <a:pt x="2253" y="415"/>
                </a:moveTo>
                <a:lnTo>
                  <a:pt x="2251" y="429"/>
                </a:lnTo>
                <a:lnTo>
                  <a:pt x="2241" y="400"/>
                </a:lnTo>
                <a:lnTo>
                  <a:pt x="2253" y="415"/>
                </a:lnTo>
                <a:close/>
                <a:moveTo>
                  <a:pt x="2230" y="368"/>
                </a:moveTo>
                <a:lnTo>
                  <a:pt x="2228" y="366"/>
                </a:lnTo>
                <a:lnTo>
                  <a:pt x="2224" y="358"/>
                </a:lnTo>
                <a:lnTo>
                  <a:pt x="2226" y="357"/>
                </a:lnTo>
                <a:lnTo>
                  <a:pt x="2230" y="368"/>
                </a:lnTo>
                <a:close/>
                <a:moveTo>
                  <a:pt x="2892" y="2062"/>
                </a:moveTo>
                <a:lnTo>
                  <a:pt x="2918" y="2088"/>
                </a:lnTo>
                <a:lnTo>
                  <a:pt x="2892" y="2114"/>
                </a:lnTo>
                <a:lnTo>
                  <a:pt x="2892" y="2062"/>
                </a:lnTo>
                <a:close/>
                <a:moveTo>
                  <a:pt x="2958" y="2414"/>
                </a:moveTo>
                <a:lnTo>
                  <a:pt x="2930" y="2387"/>
                </a:lnTo>
                <a:lnTo>
                  <a:pt x="2958" y="2359"/>
                </a:lnTo>
                <a:lnTo>
                  <a:pt x="2958" y="2414"/>
                </a:lnTo>
                <a:close/>
                <a:moveTo>
                  <a:pt x="2953" y="2421"/>
                </a:moveTo>
                <a:lnTo>
                  <a:pt x="2895" y="2421"/>
                </a:lnTo>
                <a:lnTo>
                  <a:pt x="2924" y="2392"/>
                </a:lnTo>
                <a:lnTo>
                  <a:pt x="2953" y="2421"/>
                </a:lnTo>
                <a:close/>
                <a:moveTo>
                  <a:pt x="2949" y="2355"/>
                </a:moveTo>
                <a:lnTo>
                  <a:pt x="2924" y="2381"/>
                </a:lnTo>
                <a:lnTo>
                  <a:pt x="2899" y="2355"/>
                </a:lnTo>
                <a:lnTo>
                  <a:pt x="2949" y="2355"/>
                </a:lnTo>
                <a:close/>
                <a:moveTo>
                  <a:pt x="2895" y="2347"/>
                </a:moveTo>
                <a:lnTo>
                  <a:pt x="2924" y="2318"/>
                </a:lnTo>
                <a:lnTo>
                  <a:pt x="2953" y="2347"/>
                </a:lnTo>
                <a:lnTo>
                  <a:pt x="2895" y="2347"/>
                </a:lnTo>
                <a:close/>
                <a:moveTo>
                  <a:pt x="2958" y="2339"/>
                </a:moveTo>
                <a:lnTo>
                  <a:pt x="2930" y="2312"/>
                </a:lnTo>
                <a:lnTo>
                  <a:pt x="2958" y="2285"/>
                </a:lnTo>
                <a:lnTo>
                  <a:pt x="2958" y="2339"/>
                </a:lnTo>
                <a:close/>
                <a:moveTo>
                  <a:pt x="2949" y="2281"/>
                </a:moveTo>
                <a:lnTo>
                  <a:pt x="2924" y="2305"/>
                </a:lnTo>
                <a:lnTo>
                  <a:pt x="2899" y="2281"/>
                </a:lnTo>
                <a:lnTo>
                  <a:pt x="2949" y="2281"/>
                </a:lnTo>
                <a:close/>
                <a:moveTo>
                  <a:pt x="2895" y="2272"/>
                </a:moveTo>
                <a:lnTo>
                  <a:pt x="2924" y="2243"/>
                </a:lnTo>
                <a:lnTo>
                  <a:pt x="2953" y="2272"/>
                </a:lnTo>
                <a:lnTo>
                  <a:pt x="2895" y="2272"/>
                </a:lnTo>
                <a:close/>
                <a:moveTo>
                  <a:pt x="2958" y="2265"/>
                </a:moveTo>
                <a:lnTo>
                  <a:pt x="2930" y="2237"/>
                </a:lnTo>
                <a:lnTo>
                  <a:pt x="2958" y="2209"/>
                </a:lnTo>
                <a:lnTo>
                  <a:pt x="2958" y="2265"/>
                </a:lnTo>
                <a:close/>
                <a:moveTo>
                  <a:pt x="2949" y="2206"/>
                </a:moveTo>
                <a:lnTo>
                  <a:pt x="2924" y="2231"/>
                </a:lnTo>
                <a:lnTo>
                  <a:pt x="2899" y="2206"/>
                </a:lnTo>
                <a:lnTo>
                  <a:pt x="2949" y="2206"/>
                </a:lnTo>
                <a:close/>
                <a:moveTo>
                  <a:pt x="2895" y="2198"/>
                </a:moveTo>
                <a:lnTo>
                  <a:pt x="2924" y="2169"/>
                </a:lnTo>
                <a:lnTo>
                  <a:pt x="2953" y="2198"/>
                </a:lnTo>
                <a:lnTo>
                  <a:pt x="2895" y="2198"/>
                </a:lnTo>
                <a:close/>
                <a:moveTo>
                  <a:pt x="2958" y="2191"/>
                </a:moveTo>
                <a:lnTo>
                  <a:pt x="2930" y="2163"/>
                </a:lnTo>
                <a:lnTo>
                  <a:pt x="2958" y="2135"/>
                </a:lnTo>
                <a:lnTo>
                  <a:pt x="2958" y="2191"/>
                </a:lnTo>
                <a:close/>
                <a:moveTo>
                  <a:pt x="2949" y="2132"/>
                </a:moveTo>
                <a:lnTo>
                  <a:pt x="2924" y="2157"/>
                </a:lnTo>
                <a:lnTo>
                  <a:pt x="2899" y="2132"/>
                </a:lnTo>
                <a:lnTo>
                  <a:pt x="2949" y="2132"/>
                </a:lnTo>
                <a:close/>
                <a:moveTo>
                  <a:pt x="2895" y="2124"/>
                </a:moveTo>
                <a:lnTo>
                  <a:pt x="2924" y="2095"/>
                </a:lnTo>
                <a:lnTo>
                  <a:pt x="2953" y="2124"/>
                </a:lnTo>
                <a:lnTo>
                  <a:pt x="2895" y="2124"/>
                </a:lnTo>
                <a:close/>
                <a:moveTo>
                  <a:pt x="2958" y="2115"/>
                </a:moveTo>
                <a:lnTo>
                  <a:pt x="2930" y="2088"/>
                </a:lnTo>
                <a:lnTo>
                  <a:pt x="2958" y="2061"/>
                </a:lnTo>
                <a:lnTo>
                  <a:pt x="2958" y="2115"/>
                </a:lnTo>
                <a:close/>
                <a:moveTo>
                  <a:pt x="2958" y="2041"/>
                </a:moveTo>
                <a:lnTo>
                  <a:pt x="2930" y="2014"/>
                </a:lnTo>
                <a:lnTo>
                  <a:pt x="2958" y="1986"/>
                </a:lnTo>
                <a:lnTo>
                  <a:pt x="2958" y="2041"/>
                </a:lnTo>
                <a:close/>
                <a:moveTo>
                  <a:pt x="2953" y="2048"/>
                </a:moveTo>
                <a:lnTo>
                  <a:pt x="2895" y="2048"/>
                </a:lnTo>
                <a:lnTo>
                  <a:pt x="2924" y="2019"/>
                </a:lnTo>
                <a:lnTo>
                  <a:pt x="2953" y="2048"/>
                </a:lnTo>
                <a:close/>
                <a:moveTo>
                  <a:pt x="2949" y="2058"/>
                </a:moveTo>
                <a:lnTo>
                  <a:pt x="2924" y="2082"/>
                </a:lnTo>
                <a:lnTo>
                  <a:pt x="2899" y="2058"/>
                </a:lnTo>
                <a:lnTo>
                  <a:pt x="2949" y="2058"/>
                </a:lnTo>
                <a:close/>
                <a:moveTo>
                  <a:pt x="2918" y="2163"/>
                </a:moveTo>
                <a:lnTo>
                  <a:pt x="2892" y="2188"/>
                </a:lnTo>
                <a:lnTo>
                  <a:pt x="2892" y="2136"/>
                </a:lnTo>
                <a:lnTo>
                  <a:pt x="2918" y="2163"/>
                </a:lnTo>
                <a:close/>
                <a:moveTo>
                  <a:pt x="2892" y="2212"/>
                </a:moveTo>
                <a:lnTo>
                  <a:pt x="2918" y="2237"/>
                </a:lnTo>
                <a:lnTo>
                  <a:pt x="2892" y="2263"/>
                </a:lnTo>
                <a:lnTo>
                  <a:pt x="2892" y="2212"/>
                </a:lnTo>
                <a:close/>
                <a:moveTo>
                  <a:pt x="2892" y="2286"/>
                </a:moveTo>
                <a:lnTo>
                  <a:pt x="2918" y="2312"/>
                </a:lnTo>
                <a:lnTo>
                  <a:pt x="2892" y="2338"/>
                </a:lnTo>
                <a:lnTo>
                  <a:pt x="2892" y="2286"/>
                </a:lnTo>
                <a:close/>
                <a:moveTo>
                  <a:pt x="2892" y="2361"/>
                </a:moveTo>
                <a:lnTo>
                  <a:pt x="2918" y="2387"/>
                </a:lnTo>
                <a:lnTo>
                  <a:pt x="2892" y="2412"/>
                </a:lnTo>
                <a:lnTo>
                  <a:pt x="2892" y="2361"/>
                </a:lnTo>
                <a:close/>
                <a:moveTo>
                  <a:pt x="2951" y="2429"/>
                </a:moveTo>
                <a:lnTo>
                  <a:pt x="2924" y="2456"/>
                </a:lnTo>
                <a:lnTo>
                  <a:pt x="2898" y="2429"/>
                </a:lnTo>
                <a:lnTo>
                  <a:pt x="2951" y="2429"/>
                </a:lnTo>
                <a:close/>
                <a:moveTo>
                  <a:pt x="2958" y="2435"/>
                </a:moveTo>
                <a:lnTo>
                  <a:pt x="2958" y="2490"/>
                </a:lnTo>
                <a:lnTo>
                  <a:pt x="2930" y="2462"/>
                </a:lnTo>
                <a:lnTo>
                  <a:pt x="2958" y="2435"/>
                </a:lnTo>
                <a:close/>
                <a:moveTo>
                  <a:pt x="2953" y="2498"/>
                </a:moveTo>
                <a:lnTo>
                  <a:pt x="2895" y="2498"/>
                </a:lnTo>
                <a:lnTo>
                  <a:pt x="2924" y="2469"/>
                </a:lnTo>
                <a:lnTo>
                  <a:pt x="2953" y="2498"/>
                </a:lnTo>
                <a:close/>
                <a:moveTo>
                  <a:pt x="2924" y="2008"/>
                </a:moveTo>
                <a:lnTo>
                  <a:pt x="2899" y="1982"/>
                </a:lnTo>
                <a:lnTo>
                  <a:pt x="2949" y="1982"/>
                </a:lnTo>
                <a:lnTo>
                  <a:pt x="2924" y="2008"/>
                </a:lnTo>
                <a:close/>
                <a:moveTo>
                  <a:pt x="2892" y="1988"/>
                </a:moveTo>
                <a:lnTo>
                  <a:pt x="2918" y="2014"/>
                </a:lnTo>
                <a:lnTo>
                  <a:pt x="2892" y="2039"/>
                </a:lnTo>
                <a:lnTo>
                  <a:pt x="2892" y="1988"/>
                </a:lnTo>
                <a:close/>
                <a:moveTo>
                  <a:pt x="2892" y="2436"/>
                </a:moveTo>
                <a:lnTo>
                  <a:pt x="2918" y="2462"/>
                </a:lnTo>
                <a:lnTo>
                  <a:pt x="2892" y="2489"/>
                </a:lnTo>
                <a:lnTo>
                  <a:pt x="2892" y="2436"/>
                </a:lnTo>
                <a:close/>
                <a:moveTo>
                  <a:pt x="2973" y="1936"/>
                </a:moveTo>
                <a:lnTo>
                  <a:pt x="3070" y="1936"/>
                </a:lnTo>
                <a:lnTo>
                  <a:pt x="3070" y="2394"/>
                </a:lnTo>
                <a:lnTo>
                  <a:pt x="2973" y="2394"/>
                </a:lnTo>
                <a:lnTo>
                  <a:pt x="2973" y="1936"/>
                </a:lnTo>
                <a:close/>
                <a:moveTo>
                  <a:pt x="3140" y="1936"/>
                </a:moveTo>
                <a:lnTo>
                  <a:pt x="3145" y="1942"/>
                </a:lnTo>
                <a:lnTo>
                  <a:pt x="3088" y="1942"/>
                </a:lnTo>
                <a:lnTo>
                  <a:pt x="3093" y="1936"/>
                </a:lnTo>
                <a:lnTo>
                  <a:pt x="3140" y="1936"/>
                </a:lnTo>
                <a:close/>
                <a:moveTo>
                  <a:pt x="3085" y="1956"/>
                </a:moveTo>
                <a:lnTo>
                  <a:pt x="3111" y="1981"/>
                </a:lnTo>
                <a:lnTo>
                  <a:pt x="3085" y="2008"/>
                </a:lnTo>
                <a:lnTo>
                  <a:pt x="3085" y="1956"/>
                </a:lnTo>
                <a:close/>
                <a:moveTo>
                  <a:pt x="3092" y="1951"/>
                </a:moveTo>
                <a:lnTo>
                  <a:pt x="3142" y="1951"/>
                </a:lnTo>
                <a:lnTo>
                  <a:pt x="3116" y="1975"/>
                </a:lnTo>
                <a:lnTo>
                  <a:pt x="3092" y="1951"/>
                </a:lnTo>
                <a:close/>
                <a:moveTo>
                  <a:pt x="3088" y="2017"/>
                </a:moveTo>
                <a:lnTo>
                  <a:pt x="3116" y="1988"/>
                </a:lnTo>
                <a:lnTo>
                  <a:pt x="3145" y="2017"/>
                </a:lnTo>
                <a:lnTo>
                  <a:pt x="3088" y="2017"/>
                </a:lnTo>
                <a:close/>
                <a:moveTo>
                  <a:pt x="3142" y="2025"/>
                </a:moveTo>
                <a:lnTo>
                  <a:pt x="3116" y="2051"/>
                </a:lnTo>
                <a:lnTo>
                  <a:pt x="3092" y="2025"/>
                </a:lnTo>
                <a:lnTo>
                  <a:pt x="3142" y="2025"/>
                </a:lnTo>
                <a:close/>
                <a:moveTo>
                  <a:pt x="3085" y="2030"/>
                </a:moveTo>
                <a:lnTo>
                  <a:pt x="3111" y="2056"/>
                </a:lnTo>
                <a:lnTo>
                  <a:pt x="3085" y="2082"/>
                </a:lnTo>
                <a:lnTo>
                  <a:pt x="3085" y="2030"/>
                </a:lnTo>
                <a:close/>
                <a:moveTo>
                  <a:pt x="3088" y="2091"/>
                </a:moveTo>
                <a:lnTo>
                  <a:pt x="3116" y="2062"/>
                </a:lnTo>
                <a:lnTo>
                  <a:pt x="3145" y="2091"/>
                </a:lnTo>
                <a:lnTo>
                  <a:pt x="3088" y="2091"/>
                </a:lnTo>
                <a:close/>
                <a:moveTo>
                  <a:pt x="3142" y="2099"/>
                </a:moveTo>
                <a:lnTo>
                  <a:pt x="3116" y="2125"/>
                </a:lnTo>
                <a:lnTo>
                  <a:pt x="3092" y="2099"/>
                </a:lnTo>
                <a:lnTo>
                  <a:pt x="3142" y="2099"/>
                </a:lnTo>
                <a:close/>
                <a:moveTo>
                  <a:pt x="3085" y="2105"/>
                </a:moveTo>
                <a:lnTo>
                  <a:pt x="3111" y="2131"/>
                </a:lnTo>
                <a:lnTo>
                  <a:pt x="3085" y="2157"/>
                </a:lnTo>
                <a:lnTo>
                  <a:pt x="3085" y="2105"/>
                </a:lnTo>
                <a:close/>
                <a:moveTo>
                  <a:pt x="3088" y="2165"/>
                </a:moveTo>
                <a:lnTo>
                  <a:pt x="3116" y="2136"/>
                </a:lnTo>
                <a:lnTo>
                  <a:pt x="3145" y="2165"/>
                </a:lnTo>
                <a:lnTo>
                  <a:pt x="3088" y="2165"/>
                </a:lnTo>
                <a:close/>
                <a:moveTo>
                  <a:pt x="3142" y="2175"/>
                </a:moveTo>
                <a:lnTo>
                  <a:pt x="3116" y="2199"/>
                </a:lnTo>
                <a:lnTo>
                  <a:pt x="3092" y="2175"/>
                </a:lnTo>
                <a:lnTo>
                  <a:pt x="3142" y="2175"/>
                </a:lnTo>
                <a:close/>
                <a:moveTo>
                  <a:pt x="3085" y="2179"/>
                </a:moveTo>
                <a:lnTo>
                  <a:pt x="3111" y="2206"/>
                </a:lnTo>
                <a:lnTo>
                  <a:pt x="3085" y="2231"/>
                </a:lnTo>
                <a:lnTo>
                  <a:pt x="3085" y="2179"/>
                </a:lnTo>
                <a:close/>
                <a:moveTo>
                  <a:pt x="3088" y="2241"/>
                </a:moveTo>
                <a:lnTo>
                  <a:pt x="3116" y="2212"/>
                </a:lnTo>
                <a:lnTo>
                  <a:pt x="3145" y="2241"/>
                </a:lnTo>
                <a:lnTo>
                  <a:pt x="3088" y="2241"/>
                </a:lnTo>
                <a:close/>
                <a:moveTo>
                  <a:pt x="3142" y="2249"/>
                </a:moveTo>
                <a:lnTo>
                  <a:pt x="3116" y="2274"/>
                </a:lnTo>
                <a:lnTo>
                  <a:pt x="3092" y="2249"/>
                </a:lnTo>
                <a:lnTo>
                  <a:pt x="3142" y="2249"/>
                </a:lnTo>
                <a:close/>
                <a:moveTo>
                  <a:pt x="3085" y="2255"/>
                </a:moveTo>
                <a:lnTo>
                  <a:pt x="3111" y="2280"/>
                </a:lnTo>
                <a:lnTo>
                  <a:pt x="3085" y="2305"/>
                </a:lnTo>
                <a:lnTo>
                  <a:pt x="3085" y="2255"/>
                </a:lnTo>
                <a:close/>
                <a:moveTo>
                  <a:pt x="3116" y="2286"/>
                </a:moveTo>
                <a:lnTo>
                  <a:pt x="3145" y="2315"/>
                </a:lnTo>
                <a:lnTo>
                  <a:pt x="3088" y="2315"/>
                </a:lnTo>
                <a:lnTo>
                  <a:pt x="3116" y="2286"/>
                </a:lnTo>
                <a:close/>
                <a:moveTo>
                  <a:pt x="3085" y="2330"/>
                </a:moveTo>
                <a:lnTo>
                  <a:pt x="3111" y="2356"/>
                </a:lnTo>
                <a:lnTo>
                  <a:pt x="3085" y="2382"/>
                </a:lnTo>
                <a:lnTo>
                  <a:pt x="3085" y="2330"/>
                </a:lnTo>
                <a:close/>
                <a:moveTo>
                  <a:pt x="3090" y="2324"/>
                </a:moveTo>
                <a:lnTo>
                  <a:pt x="3143" y="2324"/>
                </a:lnTo>
                <a:lnTo>
                  <a:pt x="3116" y="2350"/>
                </a:lnTo>
                <a:lnTo>
                  <a:pt x="3090" y="2324"/>
                </a:lnTo>
                <a:close/>
                <a:moveTo>
                  <a:pt x="3148" y="2331"/>
                </a:moveTo>
                <a:lnTo>
                  <a:pt x="3148" y="2381"/>
                </a:lnTo>
                <a:lnTo>
                  <a:pt x="3122" y="2356"/>
                </a:lnTo>
                <a:lnTo>
                  <a:pt x="3148" y="2331"/>
                </a:lnTo>
                <a:close/>
                <a:moveTo>
                  <a:pt x="3122" y="2280"/>
                </a:moveTo>
                <a:lnTo>
                  <a:pt x="3148" y="2255"/>
                </a:lnTo>
                <a:lnTo>
                  <a:pt x="3148" y="2305"/>
                </a:lnTo>
                <a:lnTo>
                  <a:pt x="3122" y="2280"/>
                </a:lnTo>
                <a:close/>
                <a:moveTo>
                  <a:pt x="3122" y="2206"/>
                </a:moveTo>
                <a:lnTo>
                  <a:pt x="3148" y="2180"/>
                </a:lnTo>
                <a:lnTo>
                  <a:pt x="3148" y="2231"/>
                </a:lnTo>
                <a:lnTo>
                  <a:pt x="3122" y="2206"/>
                </a:lnTo>
                <a:close/>
                <a:moveTo>
                  <a:pt x="3122" y="2131"/>
                </a:moveTo>
                <a:lnTo>
                  <a:pt x="3148" y="2105"/>
                </a:lnTo>
                <a:lnTo>
                  <a:pt x="3148" y="2156"/>
                </a:lnTo>
                <a:lnTo>
                  <a:pt x="3122" y="2131"/>
                </a:lnTo>
                <a:close/>
                <a:moveTo>
                  <a:pt x="3122" y="2056"/>
                </a:moveTo>
                <a:lnTo>
                  <a:pt x="3148" y="2031"/>
                </a:lnTo>
                <a:lnTo>
                  <a:pt x="3148" y="2082"/>
                </a:lnTo>
                <a:lnTo>
                  <a:pt x="3122" y="2056"/>
                </a:lnTo>
                <a:close/>
                <a:moveTo>
                  <a:pt x="3122" y="1981"/>
                </a:moveTo>
                <a:lnTo>
                  <a:pt x="3148" y="1956"/>
                </a:lnTo>
                <a:lnTo>
                  <a:pt x="3148" y="2007"/>
                </a:lnTo>
                <a:lnTo>
                  <a:pt x="3122" y="1981"/>
                </a:lnTo>
                <a:close/>
                <a:moveTo>
                  <a:pt x="3116" y="2362"/>
                </a:moveTo>
                <a:lnTo>
                  <a:pt x="3145" y="2391"/>
                </a:lnTo>
                <a:lnTo>
                  <a:pt x="3088" y="2391"/>
                </a:lnTo>
                <a:lnTo>
                  <a:pt x="3116" y="2362"/>
                </a:lnTo>
                <a:close/>
                <a:moveTo>
                  <a:pt x="3106" y="1753"/>
                </a:moveTo>
                <a:lnTo>
                  <a:pt x="3111" y="1758"/>
                </a:lnTo>
                <a:lnTo>
                  <a:pt x="3111" y="1758"/>
                </a:lnTo>
                <a:lnTo>
                  <a:pt x="3110" y="1759"/>
                </a:lnTo>
                <a:lnTo>
                  <a:pt x="3101" y="1767"/>
                </a:lnTo>
                <a:lnTo>
                  <a:pt x="3085" y="1767"/>
                </a:lnTo>
                <a:lnTo>
                  <a:pt x="3085" y="1753"/>
                </a:lnTo>
                <a:lnTo>
                  <a:pt x="3106" y="1753"/>
                </a:lnTo>
                <a:close/>
                <a:moveTo>
                  <a:pt x="3070" y="1767"/>
                </a:moveTo>
                <a:lnTo>
                  <a:pt x="2973" y="1767"/>
                </a:lnTo>
                <a:lnTo>
                  <a:pt x="2973" y="1753"/>
                </a:lnTo>
                <a:lnTo>
                  <a:pt x="3070" y="1753"/>
                </a:lnTo>
                <a:lnTo>
                  <a:pt x="3070" y="1767"/>
                </a:lnTo>
                <a:close/>
                <a:moveTo>
                  <a:pt x="2898" y="1748"/>
                </a:moveTo>
                <a:lnTo>
                  <a:pt x="2898" y="1748"/>
                </a:lnTo>
                <a:lnTo>
                  <a:pt x="2950" y="1747"/>
                </a:lnTo>
                <a:lnTo>
                  <a:pt x="2953" y="1751"/>
                </a:lnTo>
                <a:lnTo>
                  <a:pt x="2895" y="1751"/>
                </a:lnTo>
                <a:lnTo>
                  <a:pt x="2898" y="1748"/>
                </a:lnTo>
                <a:close/>
                <a:moveTo>
                  <a:pt x="2958" y="1767"/>
                </a:moveTo>
                <a:lnTo>
                  <a:pt x="2953" y="1767"/>
                </a:lnTo>
                <a:lnTo>
                  <a:pt x="2958" y="1762"/>
                </a:lnTo>
                <a:lnTo>
                  <a:pt x="2958" y="1767"/>
                </a:lnTo>
                <a:close/>
                <a:moveTo>
                  <a:pt x="2949" y="1759"/>
                </a:moveTo>
                <a:lnTo>
                  <a:pt x="2940" y="1767"/>
                </a:lnTo>
                <a:lnTo>
                  <a:pt x="2908" y="1767"/>
                </a:lnTo>
                <a:lnTo>
                  <a:pt x="2899" y="1759"/>
                </a:lnTo>
                <a:lnTo>
                  <a:pt x="2949" y="1759"/>
                </a:lnTo>
                <a:close/>
                <a:moveTo>
                  <a:pt x="2951" y="1296"/>
                </a:moveTo>
                <a:lnTo>
                  <a:pt x="2969" y="1298"/>
                </a:lnTo>
                <a:lnTo>
                  <a:pt x="2969" y="1478"/>
                </a:lnTo>
                <a:lnTo>
                  <a:pt x="2932" y="1476"/>
                </a:lnTo>
                <a:lnTo>
                  <a:pt x="2951" y="1296"/>
                </a:lnTo>
                <a:close/>
                <a:moveTo>
                  <a:pt x="2914" y="1448"/>
                </a:moveTo>
                <a:lnTo>
                  <a:pt x="2914" y="1448"/>
                </a:lnTo>
                <a:lnTo>
                  <a:pt x="2913" y="1454"/>
                </a:lnTo>
                <a:lnTo>
                  <a:pt x="2911" y="1457"/>
                </a:lnTo>
                <a:lnTo>
                  <a:pt x="2907" y="1463"/>
                </a:lnTo>
                <a:lnTo>
                  <a:pt x="2903" y="1467"/>
                </a:lnTo>
                <a:lnTo>
                  <a:pt x="2902" y="1468"/>
                </a:lnTo>
                <a:lnTo>
                  <a:pt x="2902" y="1468"/>
                </a:lnTo>
                <a:lnTo>
                  <a:pt x="2893" y="1426"/>
                </a:lnTo>
                <a:lnTo>
                  <a:pt x="2887" y="1425"/>
                </a:lnTo>
                <a:lnTo>
                  <a:pt x="2892" y="1394"/>
                </a:lnTo>
                <a:lnTo>
                  <a:pt x="2892" y="1394"/>
                </a:lnTo>
                <a:lnTo>
                  <a:pt x="2893" y="1390"/>
                </a:lnTo>
                <a:lnTo>
                  <a:pt x="2892" y="1383"/>
                </a:lnTo>
                <a:lnTo>
                  <a:pt x="2891" y="1379"/>
                </a:lnTo>
                <a:lnTo>
                  <a:pt x="2888" y="1373"/>
                </a:lnTo>
                <a:lnTo>
                  <a:pt x="2884" y="1367"/>
                </a:lnTo>
                <a:lnTo>
                  <a:pt x="2879" y="1361"/>
                </a:lnTo>
                <a:lnTo>
                  <a:pt x="2879" y="1361"/>
                </a:lnTo>
                <a:lnTo>
                  <a:pt x="2860" y="1342"/>
                </a:lnTo>
                <a:lnTo>
                  <a:pt x="2869" y="1296"/>
                </a:lnTo>
                <a:lnTo>
                  <a:pt x="2928" y="1298"/>
                </a:lnTo>
                <a:lnTo>
                  <a:pt x="2928" y="1298"/>
                </a:lnTo>
                <a:lnTo>
                  <a:pt x="2914" y="1448"/>
                </a:lnTo>
                <a:lnTo>
                  <a:pt x="2914" y="1448"/>
                </a:lnTo>
                <a:close/>
                <a:moveTo>
                  <a:pt x="2877" y="1748"/>
                </a:moveTo>
                <a:lnTo>
                  <a:pt x="2877" y="1767"/>
                </a:lnTo>
                <a:lnTo>
                  <a:pt x="2862" y="1767"/>
                </a:lnTo>
                <a:lnTo>
                  <a:pt x="2862" y="1767"/>
                </a:lnTo>
                <a:lnTo>
                  <a:pt x="2862" y="1762"/>
                </a:lnTo>
                <a:lnTo>
                  <a:pt x="2860" y="1758"/>
                </a:lnTo>
                <a:lnTo>
                  <a:pt x="2858" y="1753"/>
                </a:lnTo>
                <a:lnTo>
                  <a:pt x="2856" y="1749"/>
                </a:lnTo>
                <a:lnTo>
                  <a:pt x="2856" y="1749"/>
                </a:lnTo>
                <a:lnTo>
                  <a:pt x="2877" y="1748"/>
                </a:lnTo>
                <a:lnTo>
                  <a:pt x="2877" y="1748"/>
                </a:lnTo>
                <a:close/>
                <a:moveTo>
                  <a:pt x="2892" y="1763"/>
                </a:moveTo>
                <a:lnTo>
                  <a:pt x="2895" y="1767"/>
                </a:lnTo>
                <a:lnTo>
                  <a:pt x="2892" y="1767"/>
                </a:lnTo>
                <a:lnTo>
                  <a:pt x="2892" y="1763"/>
                </a:lnTo>
                <a:close/>
                <a:moveTo>
                  <a:pt x="2932" y="1936"/>
                </a:moveTo>
                <a:lnTo>
                  <a:pt x="2958" y="1936"/>
                </a:lnTo>
                <a:lnTo>
                  <a:pt x="2958" y="1966"/>
                </a:lnTo>
                <a:lnTo>
                  <a:pt x="2930" y="1939"/>
                </a:lnTo>
                <a:lnTo>
                  <a:pt x="2932" y="1936"/>
                </a:lnTo>
                <a:close/>
                <a:moveTo>
                  <a:pt x="2953" y="1974"/>
                </a:moveTo>
                <a:lnTo>
                  <a:pt x="2895" y="1974"/>
                </a:lnTo>
                <a:lnTo>
                  <a:pt x="2924" y="1945"/>
                </a:lnTo>
                <a:lnTo>
                  <a:pt x="2953" y="1974"/>
                </a:lnTo>
                <a:close/>
                <a:moveTo>
                  <a:pt x="2935" y="1208"/>
                </a:moveTo>
                <a:lnTo>
                  <a:pt x="2935" y="1208"/>
                </a:lnTo>
                <a:lnTo>
                  <a:pt x="2928" y="1211"/>
                </a:lnTo>
                <a:lnTo>
                  <a:pt x="2923" y="1215"/>
                </a:lnTo>
                <a:lnTo>
                  <a:pt x="2222" y="279"/>
                </a:lnTo>
                <a:lnTo>
                  <a:pt x="2200" y="229"/>
                </a:lnTo>
                <a:lnTo>
                  <a:pt x="2935" y="1208"/>
                </a:lnTo>
                <a:close/>
                <a:moveTo>
                  <a:pt x="2200" y="380"/>
                </a:moveTo>
                <a:lnTo>
                  <a:pt x="2193" y="359"/>
                </a:lnTo>
                <a:lnTo>
                  <a:pt x="2201" y="357"/>
                </a:lnTo>
                <a:lnTo>
                  <a:pt x="2205" y="361"/>
                </a:lnTo>
                <a:lnTo>
                  <a:pt x="2200" y="380"/>
                </a:lnTo>
                <a:close/>
                <a:moveTo>
                  <a:pt x="2209" y="348"/>
                </a:moveTo>
                <a:lnTo>
                  <a:pt x="2180" y="321"/>
                </a:lnTo>
                <a:lnTo>
                  <a:pt x="2138" y="192"/>
                </a:lnTo>
                <a:lnTo>
                  <a:pt x="2144" y="188"/>
                </a:lnTo>
                <a:lnTo>
                  <a:pt x="2198" y="301"/>
                </a:lnTo>
                <a:lnTo>
                  <a:pt x="2212" y="337"/>
                </a:lnTo>
                <a:lnTo>
                  <a:pt x="2209" y="348"/>
                </a:lnTo>
                <a:close/>
                <a:moveTo>
                  <a:pt x="2239" y="497"/>
                </a:moveTo>
                <a:lnTo>
                  <a:pt x="2229" y="467"/>
                </a:lnTo>
                <a:lnTo>
                  <a:pt x="2243" y="476"/>
                </a:lnTo>
                <a:lnTo>
                  <a:pt x="2239" y="497"/>
                </a:lnTo>
                <a:close/>
                <a:moveTo>
                  <a:pt x="2244" y="469"/>
                </a:moveTo>
                <a:lnTo>
                  <a:pt x="2245" y="462"/>
                </a:lnTo>
                <a:lnTo>
                  <a:pt x="2221" y="441"/>
                </a:lnTo>
                <a:lnTo>
                  <a:pt x="2212" y="415"/>
                </a:lnTo>
                <a:lnTo>
                  <a:pt x="2220" y="378"/>
                </a:lnTo>
                <a:lnTo>
                  <a:pt x="2233" y="390"/>
                </a:lnTo>
                <a:lnTo>
                  <a:pt x="2250" y="438"/>
                </a:lnTo>
                <a:lnTo>
                  <a:pt x="2244" y="469"/>
                </a:lnTo>
                <a:close/>
                <a:moveTo>
                  <a:pt x="2263" y="569"/>
                </a:moveTo>
                <a:lnTo>
                  <a:pt x="2249" y="529"/>
                </a:lnTo>
                <a:lnTo>
                  <a:pt x="2268" y="541"/>
                </a:lnTo>
                <a:lnTo>
                  <a:pt x="2263" y="569"/>
                </a:lnTo>
                <a:close/>
                <a:moveTo>
                  <a:pt x="2255" y="511"/>
                </a:moveTo>
                <a:lnTo>
                  <a:pt x="2259" y="487"/>
                </a:lnTo>
                <a:lnTo>
                  <a:pt x="2272" y="496"/>
                </a:lnTo>
                <a:lnTo>
                  <a:pt x="2275" y="507"/>
                </a:lnTo>
                <a:lnTo>
                  <a:pt x="2272" y="524"/>
                </a:lnTo>
                <a:lnTo>
                  <a:pt x="2255" y="511"/>
                </a:lnTo>
                <a:close/>
                <a:moveTo>
                  <a:pt x="2272" y="598"/>
                </a:moveTo>
                <a:lnTo>
                  <a:pt x="2282" y="549"/>
                </a:lnTo>
                <a:lnTo>
                  <a:pt x="2294" y="556"/>
                </a:lnTo>
                <a:lnTo>
                  <a:pt x="2307" y="590"/>
                </a:lnTo>
                <a:lnTo>
                  <a:pt x="2274" y="602"/>
                </a:lnTo>
                <a:lnTo>
                  <a:pt x="2272" y="598"/>
                </a:lnTo>
                <a:close/>
                <a:moveTo>
                  <a:pt x="2286" y="634"/>
                </a:moveTo>
                <a:lnTo>
                  <a:pt x="2318" y="622"/>
                </a:lnTo>
                <a:lnTo>
                  <a:pt x="2331" y="655"/>
                </a:lnTo>
                <a:lnTo>
                  <a:pt x="2329" y="662"/>
                </a:lnTo>
                <a:lnTo>
                  <a:pt x="2286" y="635"/>
                </a:lnTo>
                <a:lnTo>
                  <a:pt x="2286" y="634"/>
                </a:lnTo>
                <a:close/>
                <a:moveTo>
                  <a:pt x="2316" y="709"/>
                </a:moveTo>
                <a:lnTo>
                  <a:pt x="2295" y="657"/>
                </a:lnTo>
                <a:lnTo>
                  <a:pt x="2325" y="675"/>
                </a:lnTo>
                <a:lnTo>
                  <a:pt x="2316" y="709"/>
                </a:lnTo>
                <a:close/>
                <a:moveTo>
                  <a:pt x="2338" y="763"/>
                </a:moveTo>
                <a:lnTo>
                  <a:pt x="2326" y="733"/>
                </a:lnTo>
                <a:lnTo>
                  <a:pt x="2326" y="730"/>
                </a:lnTo>
                <a:lnTo>
                  <a:pt x="2344" y="741"/>
                </a:lnTo>
                <a:lnTo>
                  <a:pt x="2338" y="763"/>
                </a:lnTo>
                <a:close/>
                <a:moveTo>
                  <a:pt x="2346" y="784"/>
                </a:moveTo>
                <a:lnTo>
                  <a:pt x="2355" y="750"/>
                </a:lnTo>
                <a:lnTo>
                  <a:pt x="2369" y="759"/>
                </a:lnTo>
                <a:lnTo>
                  <a:pt x="2395" y="826"/>
                </a:lnTo>
                <a:lnTo>
                  <a:pt x="2395" y="828"/>
                </a:lnTo>
                <a:lnTo>
                  <a:pt x="2354" y="805"/>
                </a:lnTo>
                <a:lnTo>
                  <a:pt x="2346" y="784"/>
                </a:lnTo>
                <a:close/>
                <a:moveTo>
                  <a:pt x="2381" y="876"/>
                </a:moveTo>
                <a:lnTo>
                  <a:pt x="2361" y="825"/>
                </a:lnTo>
                <a:lnTo>
                  <a:pt x="2391" y="842"/>
                </a:lnTo>
                <a:lnTo>
                  <a:pt x="2381" y="876"/>
                </a:lnTo>
                <a:close/>
                <a:moveTo>
                  <a:pt x="2397" y="915"/>
                </a:moveTo>
                <a:lnTo>
                  <a:pt x="2394" y="906"/>
                </a:lnTo>
                <a:lnTo>
                  <a:pt x="2395" y="901"/>
                </a:lnTo>
                <a:lnTo>
                  <a:pt x="2401" y="905"/>
                </a:lnTo>
                <a:lnTo>
                  <a:pt x="2397" y="915"/>
                </a:lnTo>
                <a:close/>
                <a:moveTo>
                  <a:pt x="2398" y="887"/>
                </a:moveTo>
                <a:lnTo>
                  <a:pt x="2406" y="857"/>
                </a:lnTo>
                <a:lnTo>
                  <a:pt x="2412" y="871"/>
                </a:lnTo>
                <a:lnTo>
                  <a:pt x="2405" y="891"/>
                </a:lnTo>
                <a:lnTo>
                  <a:pt x="2398" y="887"/>
                </a:lnTo>
                <a:close/>
                <a:moveTo>
                  <a:pt x="2406" y="938"/>
                </a:moveTo>
                <a:lnTo>
                  <a:pt x="2414" y="913"/>
                </a:lnTo>
                <a:lnTo>
                  <a:pt x="2432" y="923"/>
                </a:lnTo>
                <a:lnTo>
                  <a:pt x="2455" y="986"/>
                </a:lnTo>
                <a:lnTo>
                  <a:pt x="2414" y="960"/>
                </a:lnTo>
                <a:lnTo>
                  <a:pt x="2406" y="938"/>
                </a:lnTo>
                <a:close/>
                <a:moveTo>
                  <a:pt x="2446" y="1044"/>
                </a:moveTo>
                <a:lnTo>
                  <a:pt x="2424" y="985"/>
                </a:lnTo>
                <a:lnTo>
                  <a:pt x="2457" y="1004"/>
                </a:lnTo>
                <a:lnTo>
                  <a:pt x="2446" y="1044"/>
                </a:lnTo>
                <a:close/>
                <a:moveTo>
                  <a:pt x="2462" y="989"/>
                </a:moveTo>
                <a:lnTo>
                  <a:pt x="2438" y="927"/>
                </a:lnTo>
                <a:lnTo>
                  <a:pt x="2457" y="938"/>
                </a:lnTo>
                <a:lnTo>
                  <a:pt x="2469" y="969"/>
                </a:lnTo>
                <a:lnTo>
                  <a:pt x="2462" y="989"/>
                </a:lnTo>
                <a:lnTo>
                  <a:pt x="2462" y="989"/>
                </a:lnTo>
                <a:close/>
                <a:moveTo>
                  <a:pt x="2474" y="1011"/>
                </a:moveTo>
                <a:lnTo>
                  <a:pt x="2485" y="1036"/>
                </a:lnTo>
                <a:lnTo>
                  <a:pt x="2463" y="1045"/>
                </a:lnTo>
                <a:lnTo>
                  <a:pt x="2474" y="1011"/>
                </a:lnTo>
                <a:close/>
                <a:moveTo>
                  <a:pt x="2502" y="1062"/>
                </a:moveTo>
                <a:lnTo>
                  <a:pt x="2522" y="1111"/>
                </a:lnTo>
                <a:lnTo>
                  <a:pt x="2467" y="1081"/>
                </a:lnTo>
                <a:lnTo>
                  <a:pt x="2502" y="1062"/>
                </a:lnTo>
                <a:close/>
                <a:moveTo>
                  <a:pt x="2531" y="1212"/>
                </a:moveTo>
                <a:lnTo>
                  <a:pt x="2476" y="1101"/>
                </a:lnTo>
                <a:lnTo>
                  <a:pt x="2531" y="1133"/>
                </a:lnTo>
                <a:lnTo>
                  <a:pt x="2541" y="1159"/>
                </a:lnTo>
                <a:lnTo>
                  <a:pt x="2531" y="1212"/>
                </a:lnTo>
                <a:close/>
                <a:moveTo>
                  <a:pt x="2543" y="1124"/>
                </a:moveTo>
                <a:lnTo>
                  <a:pt x="2518" y="1055"/>
                </a:lnTo>
                <a:lnTo>
                  <a:pt x="2523" y="1052"/>
                </a:lnTo>
                <a:lnTo>
                  <a:pt x="2548" y="1118"/>
                </a:lnTo>
                <a:lnTo>
                  <a:pt x="2546" y="1125"/>
                </a:lnTo>
                <a:lnTo>
                  <a:pt x="2543" y="1124"/>
                </a:lnTo>
                <a:close/>
                <a:moveTo>
                  <a:pt x="2546" y="1228"/>
                </a:moveTo>
                <a:lnTo>
                  <a:pt x="2552" y="1189"/>
                </a:lnTo>
                <a:lnTo>
                  <a:pt x="2567" y="1227"/>
                </a:lnTo>
                <a:lnTo>
                  <a:pt x="2569" y="1252"/>
                </a:lnTo>
                <a:lnTo>
                  <a:pt x="2552" y="1243"/>
                </a:lnTo>
                <a:lnTo>
                  <a:pt x="2546" y="1228"/>
                </a:lnTo>
                <a:close/>
                <a:moveTo>
                  <a:pt x="2563" y="1269"/>
                </a:moveTo>
                <a:lnTo>
                  <a:pt x="2569" y="1271"/>
                </a:lnTo>
                <a:lnTo>
                  <a:pt x="2569" y="1284"/>
                </a:lnTo>
                <a:lnTo>
                  <a:pt x="2563" y="1269"/>
                </a:lnTo>
                <a:close/>
                <a:moveTo>
                  <a:pt x="2586" y="1327"/>
                </a:moveTo>
                <a:lnTo>
                  <a:pt x="2585" y="1280"/>
                </a:lnTo>
                <a:lnTo>
                  <a:pt x="2589" y="1283"/>
                </a:lnTo>
                <a:lnTo>
                  <a:pt x="2638" y="1408"/>
                </a:lnTo>
                <a:lnTo>
                  <a:pt x="2628" y="1428"/>
                </a:lnTo>
                <a:lnTo>
                  <a:pt x="2586" y="1327"/>
                </a:lnTo>
                <a:close/>
                <a:moveTo>
                  <a:pt x="2631" y="1492"/>
                </a:moveTo>
                <a:lnTo>
                  <a:pt x="2679" y="1547"/>
                </a:lnTo>
                <a:lnTo>
                  <a:pt x="2702" y="1601"/>
                </a:lnTo>
                <a:lnTo>
                  <a:pt x="2667" y="1563"/>
                </a:lnTo>
                <a:lnTo>
                  <a:pt x="2631" y="1492"/>
                </a:lnTo>
                <a:close/>
                <a:moveTo>
                  <a:pt x="2577" y="1605"/>
                </a:moveTo>
                <a:lnTo>
                  <a:pt x="2651" y="1592"/>
                </a:lnTo>
                <a:lnTo>
                  <a:pt x="2648" y="1602"/>
                </a:lnTo>
                <a:lnTo>
                  <a:pt x="2657" y="1610"/>
                </a:lnTo>
                <a:lnTo>
                  <a:pt x="2655" y="1613"/>
                </a:lnTo>
                <a:lnTo>
                  <a:pt x="2595" y="1612"/>
                </a:lnTo>
                <a:lnTo>
                  <a:pt x="2595" y="1612"/>
                </a:lnTo>
                <a:lnTo>
                  <a:pt x="2595" y="1612"/>
                </a:lnTo>
                <a:lnTo>
                  <a:pt x="2587" y="1607"/>
                </a:lnTo>
                <a:lnTo>
                  <a:pt x="2577" y="1605"/>
                </a:lnTo>
                <a:lnTo>
                  <a:pt x="2577" y="1605"/>
                </a:lnTo>
                <a:close/>
                <a:moveTo>
                  <a:pt x="2610" y="1697"/>
                </a:moveTo>
                <a:lnTo>
                  <a:pt x="2608" y="1698"/>
                </a:lnTo>
                <a:lnTo>
                  <a:pt x="2608" y="1698"/>
                </a:lnTo>
                <a:lnTo>
                  <a:pt x="2613" y="1693"/>
                </a:lnTo>
                <a:lnTo>
                  <a:pt x="2616" y="1687"/>
                </a:lnTo>
                <a:lnTo>
                  <a:pt x="2651" y="1689"/>
                </a:lnTo>
                <a:lnTo>
                  <a:pt x="2647" y="1708"/>
                </a:lnTo>
                <a:lnTo>
                  <a:pt x="2645" y="1707"/>
                </a:lnTo>
                <a:lnTo>
                  <a:pt x="2610" y="1697"/>
                </a:lnTo>
                <a:close/>
                <a:moveTo>
                  <a:pt x="2915" y="1936"/>
                </a:moveTo>
                <a:lnTo>
                  <a:pt x="2918" y="1939"/>
                </a:lnTo>
                <a:lnTo>
                  <a:pt x="2892" y="1965"/>
                </a:lnTo>
                <a:lnTo>
                  <a:pt x="2892" y="1936"/>
                </a:lnTo>
                <a:lnTo>
                  <a:pt x="2915" y="1936"/>
                </a:lnTo>
                <a:close/>
                <a:moveTo>
                  <a:pt x="2819" y="2222"/>
                </a:moveTo>
                <a:lnTo>
                  <a:pt x="2827" y="2187"/>
                </a:lnTo>
                <a:lnTo>
                  <a:pt x="2827" y="2187"/>
                </a:lnTo>
                <a:lnTo>
                  <a:pt x="2857" y="2200"/>
                </a:lnTo>
                <a:lnTo>
                  <a:pt x="2857" y="2200"/>
                </a:lnTo>
                <a:lnTo>
                  <a:pt x="2862" y="2201"/>
                </a:lnTo>
                <a:lnTo>
                  <a:pt x="2865" y="2200"/>
                </a:lnTo>
                <a:lnTo>
                  <a:pt x="2867" y="2199"/>
                </a:lnTo>
                <a:lnTo>
                  <a:pt x="2870" y="2198"/>
                </a:lnTo>
                <a:lnTo>
                  <a:pt x="2873" y="2194"/>
                </a:lnTo>
                <a:lnTo>
                  <a:pt x="2873" y="2192"/>
                </a:lnTo>
                <a:lnTo>
                  <a:pt x="2873" y="2192"/>
                </a:lnTo>
                <a:lnTo>
                  <a:pt x="2877" y="2187"/>
                </a:lnTo>
                <a:lnTo>
                  <a:pt x="2877" y="2498"/>
                </a:lnTo>
                <a:lnTo>
                  <a:pt x="2836" y="2498"/>
                </a:lnTo>
                <a:lnTo>
                  <a:pt x="2836" y="2498"/>
                </a:lnTo>
                <a:lnTo>
                  <a:pt x="2840" y="2494"/>
                </a:lnTo>
                <a:lnTo>
                  <a:pt x="2842" y="2492"/>
                </a:lnTo>
                <a:lnTo>
                  <a:pt x="2843" y="2487"/>
                </a:lnTo>
                <a:lnTo>
                  <a:pt x="2843" y="2487"/>
                </a:lnTo>
                <a:lnTo>
                  <a:pt x="2842" y="2483"/>
                </a:lnTo>
                <a:lnTo>
                  <a:pt x="2841" y="2480"/>
                </a:lnTo>
                <a:lnTo>
                  <a:pt x="2840" y="2478"/>
                </a:lnTo>
                <a:lnTo>
                  <a:pt x="2837" y="2477"/>
                </a:lnTo>
                <a:lnTo>
                  <a:pt x="2831" y="2477"/>
                </a:lnTo>
                <a:lnTo>
                  <a:pt x="2829" y="2477"/>
                </a:lnTo>
                <a:lnTo>
                  <a:pt x="2829" y="2477"/>
                </a:lnTo>
                <a:lnTo>
                  <a:pt x="2826" y="2476"/>
                </a:lnTo>
                <a:lnTo>
                  <a:pt x="2822" y="2475"/>
                </a:lnTo>
                <a:lnTo>
                  <a:pt x="2820" y="2460"/>
                </a:lnTo>
                <a:lnTo>
                  <a:pt x="2823" y="2458"/>
                </a:lnTo>
                <a:lnTo>
                  <a:pt x="2823" y="2458"/>
                </a:lnTo>
                <a:lnTo>
                  <a:pt x="2825" y="2456"/>
                </a:lnTo>
                <a:lnTo>
                  <a:pt x="2826" y="2454"/>
                </a:lnTo>
                <a:lnTo>
                  <a:pt x="2826" y="2448"/>
                </a:lnTo>
                <a:lnTo>
                  <a:pt x="2827" y="2434"/>
                </a:lnTo>
                <a:lnTo>
                  <a:pt x="2827" y="2434"/>
                </a:lnTo>
                <a:lnTo>
                  <a:pt x="2828" y="2424"/>
                </a:lnTo>
                <a:lnTo>
                  <a:pt x="2829" y="2412"/>
                </a:lnTo>
                <a:lnTo>
                  <a:pt x="2829" y="2394"/>
                </a:lnTo>
                <a:lnTo>
                  <a:pt x="2829" y="2394"/>
                </a:lnTo>
                <a:lnTo>
                  <a:pt x="2829" y="2381"/>
                </a:lnTo>
                <a:lnTo>
                  <a:pt x="2830" y="2374"/>
                </a:lnTo>
                <a:lnTo>
                  <a:pt x="2830" y="2374"/>
                </a:lnTo>
                <a:lnTo>
                  <a:pt x="2831" y="2353"/>
                </a:lnTo>
                <a:lnTo>
                  <a:pt x="2831" y="2353"/>
                </a:lnTo>
                <a:lnTo>
                  <a:pt x="2830" y="2348"/>
                </a:lnTo>
                <a:lnTo>
                  <a:pt x="2828" y="2343"/>
                </a:lnTo>
                <a:lnTo>
                  <a:pt x="2826" y="2336"/>
                </a:lnTo>
                <a:lnTo>
                  <a:pt x="2809" y="2304"/>
                </a:lnTo>
                <a:lnTo>
                  <a:pt x="2809" y="2304"/>
                </a:lnTo>
                <a:lnTo>
                  <a:pt x="2813" y="2304"/>
                </a:lnTo>
                <a:lnTo>
                  <a:pt x="2815" y="2303"/>
                </a:lnTo>
                <a:lnTo>
                  <a:pt x="2816" y="2302"/>
                </a:lnTo>
                <a:lnTo>
                  <a:pt x="2818" y="2301"/>
                </a:lnTo>
                <a:lnTo>
                  <a:pt x="2818" y="2297"/>
                </a:lnTo>
                <a:lnTo>
                  <a:pt x="2818" y="2296"/>
                </a:lnTo>
                <a:lnTo>
                  <a:pt x="2818" y="2296"/>
                </a:lnTo>
                <a:lnTo>
                  <a:pt x="2814" y="2289"/>
                </a:lnTo>
                <a:lnTo>
                  <a:pt x="2808" y="2274"/>
                </a:lnTo>
                <a:lnTo>
                  <a:pt x="2808" y="2274"/>
                </a:lnTo>
                <a:lnTo>
                  <a:pt x="2809" y="2265"/>
                </a:lnTo>
                <a:lnTo>
                  <a:pt x="2811" y="2256"/>
                </a:lnTo>
                <a:lnTo>
                  <a:pt x="2814" y="2239"/>
                </a:lnTo>
                <a:lnTo>
                  <a:pt x="2819" y="2222"/>
                </a:lnTo>
                <a:lnTo>
                  <a:pt x="2819" y="2222"/>
                </a:lnTo>
                <a:close/>
                <a:moveTo>
                  <a:pt x="2675" y="2486"/>
                </a:moveTo>
                <a:lnTo>
                  <a:pt x="2674" y="2486"/>
                </a:lnTo>
                <a:lnTo>
                  <a:pt x="2674" y="2486"/>
                </a:lnTo>
                <a:lnTo>
                  <a:pt x="2675" y="2487"/>
                </a:lnTo>
                <a:lnTo>
                  <a:pt x="2676" y="2487"/>
                </a:lnTo>
                <a:lnTo>
                  <a:pt x="2677" y="2485"/>
                </a:lnTo>
                <a:lnTo>
                  <a:pt x="2677" y="2479"/>
                </a:lnTo>
                <a:lnTo>
                  <a:pt x="2677" y="2479"/>
                </a:lnTo>
                <a:lnTo>
                  <a:pt x="2679" y="2477"/>
                </a:lnTo>
                <a:lnTo>
                  <a:pt x="2682" y="2475"/>
                </a:lnTo>
                <a:lnTo>
                  <a:pt x="2682" y="2475"/>
                </a:lnTo>
                <a:lnTo>
                  <a:pt x="2687" y="2470"/>
                </a:lnTo>
                <a:lnTo>
                  <a:pt x="2690" y="2464"/>
                </a:lnTo>
                <a:lnTo>
                  <a:pt x="2690" y="2464"/>
                </a:lnTo>
                <a:lnTo>
                  <a:pt x="2696" y="2455"/>
                </a:lnTo>
                <a:lnTo>
                  <a:pt x="2696" y="2455"/>
                </a:lnTo>
                <a:lnTo>
                  <a:pt x="2704" y="2435"/>
                </a:lnTo>
                <a:lnTo>
                  <a:pt x="2711" y="2419"/>
                </a:lnTo>
                <a:lnTo>
                  <a:pt x="2714" y="2407"/>
                </a:lnTo>
                <a:lnTo>
                  <a:pt x="2714" y="2407"/>
                </a:lnTo>
                <a:lnTo>
                  <a:pt x="2718" y="2398"/>
                </a:lnTo>
                <a:lnTo>
                  <a:pt x="2723" y="2389"/>
                </a:lnTo>
                <a:lnTo>
                  <a:pt x="2731" y="2374"/>
                </a:lnTo>
                <a:lnTo>
                  <a:pt x="2731" y="2374"/>
                </a:lnTo>
                <a:lnTo>
                  <a:pt x="2736" y="2368"/>
                </a:lnTo>
                <a:lnTo>
                  <a:pt x="2742" y="2360"/>
                </a:lnTo>
                <a:lnTo>
                  <a:pt x="2750" y="2347"/>
                </a:lnTo>
                <a:lnTo>
                  <a:pt x="2750" y="2347"/>
                </a:lnTo>
                <a:lnTo>
                  <a:pt x="2753" y="2344"/>
                </a:lnTo>
                <a:lnTo>
                  <a:pt x="2754" y="2344"/>
                </a:lnTo>
                <a:lnTo>
                  <a:pt x="2754" y="2344"/>
                </a:lnTo>
                <a:lnTo>
                  <a:pt x="2764" y="2368"/>
                </a:lnTo>
                <a:lnTo>
                  <a:pt x="2764" y="2368"/>
                </a:lnTo>
                <a:lnTo>
                  <a:pt x="2769" y="2382"/>
                </a:lnTo>
                <a:lnTo>
                  <a:pt x="2772" y="2391"/>
                </a:lnTo>
                <a:lnTo>
                  <a:pt x="2775" y="2397"/>
                </a:lnTo>
                <a:lnTo>
                  <a:pt x="2775" y="2397"/>
                </a:lnTo>
                <a:lnTo>
                  <a:pt x="2778" y="2419"/>
                </a:lnTo>
                <a:lnTo>
                  <a:pt x="2781" y="2438"/>
                </a:lnTo>
                <a:lnTo>
                  <a:pt x="2781" y="2438"/>
                </a:lnTo>
                <a:lnTo>
                  <a:pt x="2779" y="2448"/>
                </a:lnTo>
                <a:lnTo>
                  <a:pt x="2778" y="2458"/>
                </a:lnTo>
                <a:lnTo>
                  <a:pt x="2778" y="2458"/>
                </a:lnTo>
                <a:lnTo>
                  <a:pt x="2778" y="2464"/>
                </a:lnTo>
                <a:lnTo>
                  <a:pt x="2778" y="2467"/>
                </a:lnTo>
                <a:lnTo>
                  <a:pt x="2778" y="2479"/>
                </a:lnTo>
                <a:lnTo>
                  <a:pt x="2778" y="2479"/>
                </a:lnTo>
                <a:lnTo>
                  <a:pt x="2777" y="2485"/>
                </a:lnTo>
                <a:lnTo>
                  <a:pt x="2775" y="2493"/>
                </a:lnTo>
                <a:lnTo>
                  <a:pt x="2775" y="2493"/>
                </a:lnTo>
                <a:lnTo>
                  <a:pt x="2778" y="2496"/>
                </a:lnTo>
                <a:lnTo>
                  <a:pt x="2783" y="2498"/>
                </a:lnTo>
                <a:lnTo>
                  <a:pt x="2672" y="2498"/>
                </a:lnTo>
                <a:lnTo>
                  <a:pt x="2672" y="2498"/>
                </a:lnTo>
                <a:lnTo>
                  <a:pt x="2673" y="2493"/>
                </a:lnTo>
                <a:lnTo>
                  <a:pt x="2673" y="2490"/>
                </a:lnTo>
                <a:lnTo>
                  <a:pt x="2675" y="2486"/>
                </a:lnTo>
                <a:lnTo>
                  <a:pt x="2675" y="2486"/>
                </a:lnTo>
                <a:close/>
                <a:moveTo>
                  <a:pt x="2356" y="2305"/>
                </a:moveTo>
                <a:lnTo>
                  <a:pt x="2363" y="2304"/>
                </a:lnTo>
                <a:lnTo>
                  <a:pt x="2377" y="2312"/>
                </a:lnTo>
                <a:lnTo>
                  <a:pt x="2376" y="2318"/>
                </a:lnTo>
                <a:lnTo>
                  <a:pt x="2376" y="2318"/>
                </a:lnTo>
                <a:lnTo>
                  <a:pt x="2373" y="2318"/>
                </a:lnTo>
                <a:lnTo>
                  <a:pt x="2372" y="2318"/>
                </a:lnTo>
                <a:lnTo>
                  <a:pt x="2370" y="2317"/>
                </a:lnTo>
                <a:lnTo>
                  <a:pt x="2370" y="2317"/>
                </a:lnTo>
                <a:lnTo>
                  <a:pt x="2369" y="2315"/>
                </a:lnTo>
                <a:lnTo>
                  <a:pt x="2368" y="2315"/>
                </a:lnTo>
                <a:lnTo>
                  <a:pt x="2365" y="2314"/>
                </a:lnTo>
                <a:lnTo>
                  <a:pt x="2360" y="2314"/>
                </a:lnTo>
                <a:lnTo>
                  <a:pt x="2360" y="2314"/>
                </a:lnTo>
                <a:lnTo>
                  <a:pt x="2355" y="2314"/>
                </a:lnTo>
                <a:lnTo>
                  <a:pt x="2352" y="2312"/>
                </a:lnTo>
                <a:lnTo>
                  <a:pt x="2350" y="2310"/>
                </a:lnTo>
                <a:lnTo>
                  <a:pt x="2356" y="2305"/>
                </a:lnTo>
                <a:close/>
                <a:moveTo>
                  <a:pt x="2252" y="2497"/>
                </a:moveTo>
                <a:lnTo>
                  <a:pt x="2252" y="2497"/>
                </a:lnTo>
                <a:lnTo>
                  <a:pt x="2255" y="2493"/>
                </a:lnTo>
                <a:lnTo>
                  <a:pt x="2256" y="2489"/>
                </a:lnTo>
                <a:lnTo>
                  <a:pt x="2255" y="2487"/>
                </a:lnTo>
                <a:lnTo>
                  <a:pt x="2255" y="2486"/>
                </a:lnTo>
                <a:lnTo>
                  <a:pt x="2253" y="2485"/>
                </a:lnTo>
                <a:lnTo>
                  <a:pt x="2253" y="2485"/>
                </a:lnTo>
                <a:lnTo>
                  <a:pt x="2261" y="2483"/>
                </a:lnTo>
                <a:lnTo>
                  <a:pt x="2261" y="2483"/>
                </a:lnTo>
                <a:lnTo>
                  <a:pt x="2265" y="2482"/>
                </a:lnTo>
                <a:lnTo>
                  <a:pt x="2266" y="2480"/>
                </a:lnTo>
                <a:lnTo>
                  <a:pt x="2265" y="2479"/>
                </a:lnTo>
                <a:lnTo>
                  <a:pt x="2265" y="2479"/>
                </a:lnTo>
                <a:lnTo>
                  <a:pt x="2265" y="2479"/>
                </a:lnTo>
                <a:lnTo>
                  <a:pt x="2265" y="2477"/>
                </a:lnTo>
                <a:lnTo>
                  <a:pt x="2268" y="2467"/>
                </a:lnTo>
                <a:lnTo>
                  <a:pt x="2278" y="2442"/>
                </a:lnTo>
                <a:lnTo>
                  <a:pt x="2289" y="2403"/>
                </a:lnTo>
                <a:lnTo>
                  <a:pt x="2312" y="2355"/>
                </a:lnTo>
                <a:lnTo>
                  <a:pt x="2325" y="2331"/>
                </a:lnTo>
                <a:lnTo>
                  <a:pt x="2336" y="2336"/>
                </a:lnTo>
                <a:lnTo>
                  <a:pt x="2336" y="2336"/>
                </a:lnTo>
                <a:lnTo>
                  <a:pt x="2337" y="2341"/>
                </a:lnTo>
                <a:lnTo>
                  <a:pt x="2339" y="2344"/>
                </a:lnTo>
                <a:lnTo>
                  <a:pt x="2340" y="2345"/>
                </a:lnTo>
                <a:lnTo>
                  <a:pt x="2341" y="2345"/>
                </a:lnTo>
                <a:lnTo>
                  <a:pt x="2344" y="2346"/>
                </a:lnTo>
                <a:lnTo>
                  <a:pt x="2344" y="2346"/>
                </a:lnTo>
                <a:lnTo>
                  <a:pt x="2344" y="2347"/>
                </a:lnTo>
                <a:lnTo>
                  <a:pt x="2346" y="2350"/>
                </a:lnTo>
                <a:lnTo>
                  <a:pt x="2347" y="2351"/>
                </a:lnTo>
                <a:lnTo>
                  <a:pt x="2350" y="2351"/>
                </a:lnTo>
                <a:lnTo>
                  <a:pt x="2352" y="2351"/>
                </a:lnTo>
                <a:lnTo>
                  <a:pt x="2355" y="2348"/>
                </a:lnTo>
                <a:lnTo>
                  <a:pt x="2355" y="2348"/>
                </a:lnTo>
                <a:lnTo>
                  <a:pt x="2356" y="2350"/>
                </a:lnTo>
                <a:lnTo>
                  <a:pt x="2360" y="2352"/>
                </a:lnTo>
                <a:lnTo>
                  <a:pt x="2365" y="2352"/>
                </a:lnTo>
                <a:lnTo>
                  <a:pt x="2368" y="2351"/>
                </a:lnTo>
                <a:lnTo>
                  <a:pt x="2372" y="2348"/>
                </a:lnTo>
                <a:lnTo>
                  <a:pt x="2373" y="2347"/>
                </a:lnTo>
                <a:lnTo>
                  <a:pt x="2383" y="2352"/>
                </a:lnTo>
                <a:lnTo>
                  <a:pt x="2395" y="2381"/>
                </a:lnTo>
                <a:lnTo>
                  <a:pt x="2395" y="2381"/>
                </a:lnTo>
                <a:lnTo>
                  <a:pt x="2398" y="2389"/>
                </a:lnTo>
                <a:lnTo>
                  <a:pt x="2402" y="2396"/>
                </a:lnTo>
                <a:lnTo>
                  <a:pt x="2404" y="2401"/>
                </a:lnTo>
                <a:lnTo>
                  <a:pt x="2404" y="2401"/>
                </a:lnTo>
                <a:lnTo>
                  <a:pt x="2407" y="2403"/>
                </a:lnTo>
                <a:lnTo>
                  <a:pt x="2410" y="2407"/>
                </a:lnTo>
                <a:lnTo>
                  <a:pt x="2410" y="2407"/>
                </a:lnTo>
                <a:lnTo>
                  <a:pt x="2431" y="2446"/>
                </a:lnTo>
                <a:lnTo>
                  <a:pt x="2458" y="2498"/>
                </a:lnTo>
                <a:lnTo>
                  <a:pt x="2252" y="2498"/>
                </a:lnTo>
                <a:lnTo>
                  <a:pt x="2252" y="2498"/>
                </a:lnTo>
                <a:lnTo>
                  <a:pt x="2252" y="2497"/>
                </a:lnTo>
                <a:lnTo>
                  <a:pt x="2252" y="2497"/>
                </a:lnTo>
                <a:close/>
                <a:moveTo>
                  <a:pt x="2044" y="2128"/>
                </a:moveTo>
                <a:lnTo>
                  <a:pt x="2077" y="2128"/>
                </a:lnTo>
                <a:lnTo>
                  <a:pt x="2077" y="2133"/>
                </a:lnTo>
                <a:lnTo>
                  <a:pt x="2044" y="2133"/>
                </a:lnTo>
                <a:lnTo>
                  <a:pt x="2044" y="2128"/>
                </a:lnTo>
                <a:close/>
                <a:moveTo>
                  <a:pt x="2044" y="2138"/>
                </a:moveTo>
                <a:lnTo>
                  <a:pt x="2077" y="2138"/>
                </a:lnTo>
                <a:lnTo>
                  <a:pt x="2077" y="2178"/>
                </a:lnTo>
                <a:lnTo>
                  <a:pt x="2044" y="2178"/>
                </a:lnTo>
                <a:lnTo>
                  <a:pt x="2044" y="2138"/>
                </a:lnTo>
                <a:close/>
                <a:moveTo>
                  <a:pt x="2044" y="2182"/>
                </a:moveTo>
                <a:lnTo>
                  <a:pt x="2077" y="2182"/>
                </a:lnTo>
                <a:lnTo>
                  <a:pt x="2077" y="2186"/>
                </a:lnTo>
                <a:lnTo>
                  <a:pt x="2044" y="2186"/>
                </a:lnTo>
                <a:lnTo>
                  <a:pt x="2044" y="2182"/>
                </a:lnTo>
                <a:close/>
                <a:moveTo>
                  <a:pt x="2044" y="2191"/>
                </a:moveTo>
                <a:lnTo>
                  <a:pt x="2077" y="2191"/>
                </a:lnTo>
                <a:lnTo>
                  <a:pt x="2077" y="2230"/>
                </a:lnTo>
                <a:lnTo>
                  <a:pt x="2044" y="2230"/>
                </a:lnTo>
                <a:lnTo>
                  <a:pt x="2044" y="2191"/>
                </a:lnTo>
                <a:close/>
                <a:moveTo>
                  <a:pt x="2044" y="2235"/>
                </a:moveTo>
                <a:lnTo>
                  <a:pt x="2077" y="2235"/>
                </a:lnTo>
                <a:lnTo>
                  <a:pt x="2077" y="2239"/>
                </a:lnTo>
                <a:lnTo>
                  <a:pt x="2044" y="2239"/>
                </a:lnTo>
                <a:lnTo>
                  <a:pt x="2044" y="2235"/>
                </a:lnTo>
                <a:close/>
                <a:moveTo>
                  <a:pt x="2044" y="2244"/>
                </a:moveTo>
                <a:lnTo>
                  <a:pt x="2077" y="2244"/>
                </a:lnTo>
                <a:lnTo>
                  <a:pt x="2077" y="2283"/>
                </a:lnTo>
                <a:lnTo>
                  <a:pt x="2044" y="2283"/>
                </a:lnTo>
                <a:lnTo>
                  <a:pt x="2044" y="2244"/>
                </a:lnTo>
                <a:close/>
                <a:moveTo>
                  <a:pt x="2044" y="2288"/>
                </a:moveTo>
                <a:lnTo>
                  <a:pt x="2077" y="2288"/>
                </a:lnTo>
                <a:lnTo>
                  <a:pt x="2077" y="2293"/>
                </a:lnTo>
                <a:lnTo>
                  <a:pt x="2044" y="2293"/>
                </a:lnTo>
                <a:lnTo>
                  <a:pt x="2044" y="2288"/>
                </a:lnTo>
                <a:close/>
                <a:moveTo>
                  <a:pt x="2044" y="2297"/>
                </a:moveTo>
                <a:lnTo>
                  <a:pt x="2077" y="2297"/>
                </a:lnTo>
                <a:lnTo>
                  <a:pt x="2077" y="2314"/>
                </a:lnTo>
                <a:lnTo>
                  <a:pt x="2044" y="2314"/>
                </a:lnTo>
                <a:lnTo>
                  <a:pt x="2044" y="2297"/>
                </a:lnTo>
                <a:close/>
                <a:moveTo>
                  <a:pt x="1906" y="2179"/>
                </a:moveTo>
                <a:lnTo>
                  <a:pt x="1939" y="2179"/>
                </a:lnTo>
                <a:lnTo>
                  <a:pt x="1939" y="2184"/>
                </a:lnTo>
                <a:lnTo>
                  <a:pt x="1906" y="2184"/>
                </a:lnTo>
                <a:lnTo>
                  <a:pt x="1906" y="2179"/>
                </a:lnTo>
                <a:close/>
                <a:moveTo>
                  <a:pt x="1906" y="2187"/>
                </a:moveTo>
                <a:lnTo>
                  <a:pt x="1939" y="2187"/>
                </a:lnTo>
                <a:lnTo>
                  <a:pt x="1939" y="2228"/>
                </a:lnTo>
                <a:lnTo>
                  <a:pt x="1906" y="2228"/>
                </a:lnTo>
                <a:lnTo>
                  <a:pt x="1906" y="2187"/>
                </a:lnTo>
                <a:close/>
                <a:moveTo>
                  <a:pt x="1906" y="2233"/>
                </a:moveTo>
                <a:lnTo>
                  <a:pt x="1939" y="2233"/>
                </a:lnTo>
                <a:lnTo>
                  <a:pt x="1939" y="2236"/>
                </a:lnTo>
                <a:lnTo>
                  <a:pt x="1906" y="2236"/>
                </a:lnTo>
                <a:lnTo>
                  <a:pt x="1906" y="2233"/>
                </a:lnTo>
                <a:close/>
                <a:moveTo>
                  <a:pt x="1906" y="2241"/>
                </a:moveTo>
                <a:lnTo>
                  <a:pt x="1939" y="2241"/>
                </a:lnTo>
                <a:lnTo>
                  <a:pt x="1939" y="2281"/>
                </a:lnTo>
                <a:lnTo>
                  <a:pt x="1906" y="2281"/>
                </a:lnTo>
                <a:lnTo>
                  <a:pt x="1906" y="2241"/>
                </a:lnTo>
                <a:close/>
                <a:moveTo>
                  <a:pt x="1906" y="2285"/>
                </a:moveTo>
                <a:lnTo>
                  <a:pt x="1939" y="2285"/>
                </a:lnTo>
                <a:lnTo>
                  <a:pt x="1939" y="2289"/>
                </a:lnTo>
                <a:lnTo>
                  <a:pt x="1906" y="2289"/>
                </a:lnTo>
                <a:lnTo>
                  <a:pt x="1906" y="2285"/>
                </a:lnTo>
                <a:close/>
                <a:moveTo>
                  <a:pt x="1906" y="2294"/>
                </a:moveTo>
                <a:lnTo>
                  <a:pt x="1939" y="2294"/>
                </a:lnTo>
                <a:lnTo>
                  <a:pt x="1939" y="2334"/>
                </a:lnTo>
                <a:lnTo>
                  <a:pt x="1906" y="2334"/>
                </a:lnTo>
                <a:lnTo>
                  <a:pt x="1906" y="2294"/>
                </a:lnTo>
                <a:close/>
                <a:moveTo>
                  <a:pt x="1906" y="2338"/>
                </a:moveTo>
                <a:lnTo>
                  <a:pt x="1939" y="2338"/>
                </a:lnTo>
                <a:lnTo>
                  <a:pt x="1939" y="2343"/>
                </a:lnTo>
                <a:lnTo>
                  <a:pt x="1906" y="2343"/>
                </a:lnTo>
                <a:lnTo>
                  <a:pt x="1906" y="2338"/>
                </a:lnTo>
                <a:close/>
                <a:moveTo>
                  <a:pt x="1906" y="2347"/>
                </a:moveTo>
                <a:lnTo>
                  <a:pt x="1939" y="2347"/>
                </a:lnTo>
                <a:lnTo>
                  <a:pt x="1939" y="2365"/>
                </a:lnTo>
                <a:lnTo>
                  <a:pt x="1906" y="2365"/>
                </a:lnTo>
                <a:lnTo>
                  <a:pt x="1906" y="2347"/>
                </a:lnTo>
                <a:close/>
                <a:moveTo>
                  <a:pt x="2491" y="2631"/>
                </a:moveTo>
                <a:lnTo>
                  <a:pt x="2491" y="2711"/>
                </a:lnTo>
                <a:lnTo>
                  <a:pt x="2355" y="2711"/>
                </a:lnTo>
                <a:lnTo>
                  <a:pt x="2355" y="2711"/>
                </a:lnTo>
                <a:lnTo>
                  <a:pt x="2281" y="2711"/>
                </a:lnTo>
                <a:lnTo>
                  <a:pt x="1825" y="2711"/>
                </a:lnTo>
                <a:lnTo>
                  <a:pt x="1825" y="2711"/>
                </a:lnTo>
                <a:lnTo>
                  <a:pt x="1381" y="2711"/>
                </a:lnTo>
                <a:lnTo>
                  <a:pt x="1381" y="2631"/>
                </a:lnTo>
                <a:lnTo>
                  <a:pt x="2491" y="2631"/>
                </a:lnTo>
                <a:close/>
                <a:moveTo>
                  <a:pt x="1473" y="1813"/>
                </a:moveTo>
                <a:lnTo>
                  <a:pt x="1457" y="1797"/>
                </a:lnTo>
                <a:lnTo>
                  <a:pt x="1507" y="1797"/>
                </a:lnTo>
                <a:lnTo>
                  <a:pt x="1491" y="1813"/>
                </a:lnTo>
                <a:lnTo>
                  <a:pt x="1473" y="1813"/>
                </a:lnTo>
                <a:close/>
                <a:moveTo>
                  <a:pt x="1451" y="1057"/>
                </a:moveTo>
                <a:lnTo>
                  <a:pt x="1476" y="1082"/>
                </a:lnTo>
                <a:lnTo>
                  <a:pt x="1451" y="1109"/>
                </a:lnTo>
                <a:lnTo>
                  <a:pt x="1451" y="1057"/>
                </a:lnTo>
                <a:close/>
                <a:moveTo>
                  <a:pt x="1457" y="1051"/>
                </a:moveTo>
                <a:lnTo>
                  <a:pt x="1507" y="1051"/>
                </a:lnTo>
                <a:lnTo>
                  <a:pt x="1482" y="1076"/>
                </a:lnTo>
                <a:lnTo>
                  <a:pt x="1457" y="1051"/>
                </a:lnTo>
                <a:close/>
                <a:moveTo>
                  <a:pt x="1453" y="1118"/>
                </a:moveTo>
                <a:lnTo>
                  <a:pt x="1482" y="1088"/>
                </a:lnTo>
                <a:lnTo>
                  <a:pt x="1511" y="1118"/>
                </a:lnTo>
                <a:lnTo>
                  <a:pt x="1453" y="1118"/>
                </a:lnTo>
                <a:close/>
                <a:moveTo>
                  <a:pt x="1507" y="1126"/>
                </a:moveTo>
                <a:lnTo>
                  <a:pt x="1482" y="1150"/>
                </a:lnTo>
                <a:lnTo>
                  <a:pt x="1457" y="1126"/>
                </a:lnTo>
                <a:lnTo>
                  <a:pt x="1507" y="1126"/>
                </a:lnTo>
                <a:close/>
                <a:moveTo>
                  <a:pt x="1451" y="1131"/>
                </a:moveTo>
                <a:lnTo>
                  <a:pt x="1476" y="1157"/>
                </a:lnTo>
                <a:lnTo>
                  <a:pt x="1451" y="1183"/>
                </a:lnTo>
                <a:lnTo>
                  <a:pt x="1451" y="1131"/>
                </a:lnTo>
                <a:close/>
                <a:moveTo>
                  <a:pt x="1453" y="1192"/>
                </a:moveTo>
                <a:lnTo>
                  <a:pt x="1482" y="1163"/>
                </a:lnTo>
                <a:lnTo>
                  <a:pt x="1511" y="1192"/>
                </a:lnTo>
                <a:lnTo>
                  <a:pt x="1453" y="1192"/>
                </a:lnTo>
                <a:close/>
                <a:moveTo>
                  <a:pt x="1507" y="1200"/>
                </a:moveTo>
                <a:lnTo>
                  <a:pt x="1482" y="1226"/>
                </a:lnTo>
                <a:lnTo>
                  <a:pt x="1457" y="1200"/>
                </a:lnTo>
                <a:lnTo>
                  <a:pt x="1507" y="1200"/>
                </a:lnTo>
                <a:close/>
                <a:moveTo>
                  <a:pt x="1451" y="1206"/>
                </a:moveTo>
                <a:lnTo>
                  <a:pt x="1476" y="1232"/>
                </a:lnTo>
                <a:lnTo>
                  <a:pt x="1451" y="1257"/>
                </a:lnTo>
                <a:lnTo>
                  <a:pt x="1451" y="1206"/>
                </a:lnTo>
                <a:close/>
                <a:moveTo>
                  <a:pt x="1453" y="1266"/>
                </a:moveTo>
                <a:lnTo>
                  <a:pt x="1482" y="1237"/>
                </a:lnTo>
                <a:lnTo>
                  <a:pt x="1511" y="1266"/>
                </a:lnTo>
                <a:lnTo>
                  <a:pt x="1453" y="1266"/>
                </a:lnTo>
                <a:close/>
                <a:moveTo>
                  <a:pt x="1507" y="1276"/>
                </a:moveTo>
                <a:lnTo>
                  <a:pt x="1482" y="1300"/>
                </a:lnTo>
                <a:lnTo>
                  <a:pt x="1457" y="1276"/>
                </a:lnTo>
                <a:lnTo>
                  <a:pt x="1507" y="1276"/>
                </a:lnTo>
                <a:close/>
                <a:moveTo>
                  <a:pt x="1451" y="1280"/>
                </a:moveTo>
                <a:lnTo>
                  <a:pt x="1476" y="1306"/>
                </a:lnTo>
                <a:lnTo>
                  <a:pt x="1451" y="1332"/>
                </a:lnTo>
                <a:lnTo>
                  <a:pt x="1451" y="1280"/>
                </a:lnTo>
                <a:close/>
                <a:moveTo>
                  <a:pt x="1453" y="1342"/>
                </a:moveTo>
                <a:lnTo>
                  <a:pt x="1482" y="1313"/>
                </a:lnTo>
                <a:lnTo>
                  <a:pt x="1511" y="1342"/>
                </a:lnTo>
                <a:lnTo>
                  <a:pt x="1453" y="1342"/>
                </a:lnTo>
                <a:close/>
                <a:moveTo>
                  <a:pt x="1507" y="1350"/>
                </a:moveTo>
                <a:lnTo>
                  <a:pt x="1482" y="1375"/>
                </a:lnTo>
                <a:lnTo>
                  <a:pt x="1457" y="1350"/>
                </a:lnTo>
                <a:lnTo>
                  <a:pt x="1507" y="1350"/>
                </a:lnTo>
                <a:close/>
                <a:moveTo>
                  <a:pt x="1451" y="1354"/>
                </a:moveTo>
                <a:lnTo>
                  <a:pt x="1476" y="1381"/>
                </a:lnTo>
                <a:lnTo>
                  <a:pt x="1451" y="1406"/>
                </a:lnTo>
                <a:lnTo>
                  <a:pt x="1451" y="1354"/>
                </a:lnTo>
                <a:close/>
                <a:moveTo>
                  <a:pt x="1453" y="1416"/>
                </a:moveTo>
                <a:lnTo>
                  <a:pt x="1482" y="1387"/>
                </a:lnTo>
                <a:lnTo>
                  <a:pt x="1511" y="1416"/>
                </a:lnTo>
                <a:lnTo>
                  <a:pt x="1453" y="1416"/>
                </a:lnTo>
                <a:close/>
                <a:moveTo>
                  <a:pt x="1507" y="1424"/>
                </a:moveTo>
                <a:lnTo>
                  <a:pt x="1482" y="1449"/>
                </a:lnTo>
                <a:lnTo>
                  <a:pt x="1457" y="1424"/>
                </a:lnTo>
                <a:lnTo>
                  <a:pt x="1507" y="1424"/>
                </a:lnTo>
                <a:close/>
                <a:moveTo>
                  <a:pt x="1451" y="1430"/>
                </a:moveTo>
                <a:lnTo>
                  <a:pt x="1476" y="1455"/>
                </a:lnTo>
                <a:lnTo>
                  <a:pt x="1451" y="1482"/>
                </a:lnTo>
                <a:lnTo>
                  <a:pt x="1451" y="1430"/>
                </a:lnTo>
                <a:close/>
                <a:moveTo>
                  <a:pt x="1453" y="1490"/>
                </a:moveTo>
                <a:lnTo>
                  <a:pt x="1482" y="1461"/>
                </a:lnTo>
                <a:lnTo>
                  <a:pt x="1511" y="1490"/>
                </a:lnTo>
                <a:lnTo>
                  <a:pt x="1453" y="1490"/>
                </a:lnTo>
                <a:close/>
                <a:moveTo>
                  <a:pt x="1507" y="1499"/>
                </a:moveTo>
                <a:lnTo>
                  <a:pt x="1482" y="1523"/>
                </a:lnTo>
                <a:lnTo>
                  <a:pt x="1457" y="1499"/>
                </a:lnTo>
                <a:lnTo>
                  <a:pt x="1507" y="1499"/>
                </a:lnTo>
                <a:close/>
                <a:moveTo>
                  <a:pt x="1451" y="1504"/>
                </a:moveTo>
                <a:lnTo>
                  <a:pt x="1476" y="1530"/>
                </a:lnTo>
                <a:lnTo>
                  <a:pt x="1451" y="1556"/>
                </a:lnTo>
                <a:lnTo>
                  <a:pt x="1451" y="1504"/>
                </a:lnTo>
                <a:close/>
                <a:moveTo>
                  <a:pt x="1453" y="1565"/>
                </a:moveTo>
                <a:lnTo>
                  <a:pt x="1482" y="1536"/>
                </a:lnTo>
                <a:lnTo>
                  <a:pt x="1511" y="1565"/>
                </a:lnTo>
                <a:lnTo>
                  <a:pt x="1453" y="1565"/>
                </a:lnTo>
                <a:close/>
                <a:moveTo>
                  <a:pt x="1507" y="1573"/>
                </a:moveTo>
                <a:lnTo>
                  <a:pt x="1482" y="1599"/>
                </a:lnTo>
                <a:lnTo>
                  <a:pt x="1457" y="1573"/>
                </a:lnTo>
                <a:lnTo>
                  <a:pt x="1507" y="1573"/>
                </a:lnTo>
                <a:close/>
                <a:moveTo>
                  <a:pt x="1451" y="1579"/>
                </a:moveTo>
                <a:lnTo>
                  <a:pt x="1476" y="1605"/>
                </a:lnTo>
                <a:lnTo>
                  <a:pt x="1451" y="1630"/>
                </a:lnTo>
                <a:lnTo>
                  <a:pt x="1451" y="1579"/>
                </a:lnTo>
                <a:close/>
                <a:moveTo>
                  <a:pt x="1453" y="1639"/>
                </a:moveTo>
                <a:lnTo>
                  <a:pt x="1482" y="1610"/>
                </a:lnTo>
                <a:lnTo>
                  <a:pt x="1511" y="1639"/>
                </a:lnTo>
                <a:lnTo>
                  <a:pt x="1453" y="1639"/>
                </a:lnTo>
                <a:close/>
                <a:moveTo>
                  <a:pt x="1507" y="1649"/>
                </a:moveTo>
                <a:lnTo>
                  <a:pt x="1482" y="1673"/>
                </a:lnTo>
                <a:lnTo>
                  <a:pt x="1457" y="1649"/>
                </a:lnTo>
                <a:lnTo>
                  <a:pt x="1507" y="1649"/>
                </a:lnTo>
                <a:close/>
                <a:moveTo>
                  <a:pt x="1451" y="1653"/>
                </a:moveTo>
                <a:lnTo>
                  <a:pt x="1476" y="1679"/>
                </a:lnTo>
                <a:lnTo>
                  <a:pt x="1451" y="1705"/>
                </a:lnTo>
                <a:lnTo>
                  <a:pt x="1451" y="1653"/>
                </a:lnTo>
                <a:close/>
                <a:moveTo>
                  <a:pt x="1453" y="1715"/>
                </a:moveTo>
                <a:lnTo>
                  <a:pt x="1482" y="1686"/>
                </a:lnTo>
                <a:lnTo>
                  <a:pt x="1511" y="1715"/>
                </a:lnTo>
                <a:lnTo>
                  <a:pt x="1453" y="1715"/>
                </a:lnTo>
                <a:close/>
                <a:moveTo>
                  <a:pt x="1507" y="1723"/>
                </a:moveTo>
                <a:lnTo>
                  <a:pt x="1482" y="1748"/>
                </a:lnTo>
                <a:lnTo>
                  <a:pt x="1457" y="1723"/>
                </a:lnTo>
                <a:lnTo>
                  <a:pt x="1507" y="1723"/>
                </a:lnTo>
                <a:close/>
                <a:moveTo>
                  <a:pt x="1451" y="1727"/>
                </a:moveTo>
                <a:lnTo>
                  <a:pt x="1476" y="1754"/>
                </a:lnTo>
                <a:lnTo>
                  <a:pt x="1451" y="1780"/>
                </a:lnTo>
                <a:lnTo>
                  <a:pt x="1451" y="1727"/>
                </a:lnTo>
                <a:close/>
                <a:moveTo>
                  <a:pt x="1482" y="1760"/>
                </a:moveTo>
                <a:lnTo>
                  <a:pt x="1511" y="1789"/>
                </a:lnTo>
                <a:lnTo>
                  <a:pt x="1453" y="1789"/>
                </a:lnTo>
                <a:lnTo>
                  <a:pt x="1482" y="1760"/>
                </a:lnTo>
                <a:close/>
                <a:moveTo>
                  <a:pt x="1515" y="1782"/>
                </a:moveTo>
                <a:lnTo>
                  <a:pt x="1488" y="1754"/>
                </a:lnTo>
                <a:lnTo>
                  <a:pt x="1515" y="1726"/>
                </a:lnTo>
                <a:lnTo>
                  <a:pt x="1515" y="1782"/>
                </a:lnTo>
                <a:close/>
                <a:moveTo>
                  <a:pt x="1515" y="1707"/>
                </a:moveTo>
                <a:lnTo>
                  <a:pt x="1488" y="1679"/>
                </a:lnTo>
                <a:lnTo>
                  <a:pt x="1515" y="1652"/>
                </a:lnTo>
                <a:lnTo>
                  <a:pt x="1515" y="1707"/>
                </a:lnTo>
                <a:close/>
                <a:moveTo>
                  <a:pt x="1515" y="1632"/>
                </a:moveTo>
                <a:lnTo>
                  <a:pt x="1488" y="1605"/>
                </a:lnTo>
                <a:lnTo>
                  <a:pt x="1515" y="1577"/>
                </a:lnTo>
                <a:lnTo>
                  <a:pt x="1515" y="1632"/>
                </a:lnTo>
                <a:close/>
                <a:moveTo>
                  <a:pt x="1515" y="1557"/>
                </a:moveTo>
                <a:lnTo>
                  <a:pt x="1488" y="1530"/>
                </a:lnTo>
                <a:lnTo>
                  <a:pt x="1515" y="1503"/>
                </a:lnTo>
                <a:lnTo>
                  <a:pt x="1515" y="1557"/>
                </a:lnTo>
                <a:close/>
                <a:moveTo>
                  <a:pt x="1515" y="1483"/>
                </a:moveTo>
                <a:lnTo>
                  <a:pt x="1488" y="1455"/>
                </a:lnTo>
                <a:lnTo>
                  <a:pt x="1515" y="1427"/>
                </a:lnTo>
                <a:lnTo>
                  <a:pt x="1515" y="1483"/>
                </a:lnTo>
                <a:close/>
                <a:moveTo>
                  <a:pt x="1515" y="1409"/>
                </a:moveTo>
                <a:lnTo>
                  <a:pt x="1488" y="1381"/>
                </a:lnTo>
                <a:lnTo>
                  <a:pt x="1515" y="1353"/>
                </a:lnTo>
                <a:lnTo>
                  <a:pt x="1515" y="1409"/>
                </a:lnTo>
                <a:close/>
                <a:moveTo>
                  <a:pt x="1515" y="1333"/>
                </a:moveTo>
                <a:lnTo>
                  <a:pt x="1488" y="1306"/>
                </a:lnTo>
                <a:lnTo>
                  <a:pt x="1515" y="1279"/>
                </a:lnTo>
                <a:lnTo>
                  <a:pt x="1515" y="1333"/>
                </a:lnTo>
                <a:close/>
                <a:moveTo>
                  <a:pt x="1515" y="1259"/>
                </a:moveTo>
                <a:lnTo>
                  <a:pt x="1488" y="1232"/>
                </a:lnTo>
                <a:lnTo>
                  <a:pt x="1515" y="1204"/>
                </a:lnTo>
                <a:lnTo>
                  <a:pt x="1515" y="1259"/>
                </a:lnTo>
                <a:close/>
                <a:moveTo>
                  <a:pt x="1515" y="1184"/>
                </a:moveTo>
                <a:lnTo>
                  <a:pt x="1488" y="1157"/>
                </a:lnTo>
                <a:lnTo>
                  <a:pt x="1515" y="1130"/>
                </a:lnTo>
                <a:lnTo>
                  <a:pt x="1515" y="1184"/>
                </a:lnTo>
                <a:close/>
                <a:moveTo>
                  <a:pt x="1515" y="1110"/>
                </a:moveTo>
                <a:lnTo>
                  <a:pt x="1488" y="1082"/>
                </a:lnTo>
                <a:lnTo>
                  <a:pt x="1515" y="1055"/>
                </a:lnTo>
                <a:lnTo>
                  <a:pt x="1515" y="1110"/>
                </a:lnTo>
                <a:close/>
                <a:moveTo>
                  <a:pt x="1453" y="1043"/>
                </a:moveTo>
                <a:lnTo>
                  <a:pt x="1454" y="1042"/>
                </a:lnTo>
                <a:lnTo>
                  <a:pt x="1510" y="1042"/>
                </a:lnTo>
                <a:lnTo>
                  <a:pt x="1511" y="1043"/>
                </a:lnTo>
                <a:lnTo>
                  <a:pt x="1453" y="1043"/>
                </a:lnTo>
                <a:close/>
                <a:moveTo>
                  <a:pt x="1451" y="1803"/>
                </a:moveTo>
                <a:lnTo>
                  <a:pt x="1461" y="1813"/>
                </a:lnTo>
                <a:lnTo>
                  <a:pt x="1451" y="1813"/>
                </a:lnTo>
                <a:lnTo>
                  <a:pt x="1451" y="1803"/>
                </a:lnTo>
                <a:close/>
                <a:moveTo>
                  <a:pt x="2169" y="1802"/>
                </a:moveTo>
                <a:lnTo>
                  <a:pt x="2170" y="1806"/>
                </a:lnTo>
                <a:lnTo>
                  <a:pt x="2173" y="1812"/>
                </a:lnTo>
                <a:lnTo>
                  <a:pt x="2173" y="1812"/>
                </a:lnTo>
                <a:lnTo>
                  <a:pt x="2173" y="1813"/>
                </a:lnTo>
                <a:lnTo>
                  <a:pt x="2127" y="1813"/>
                </a:lnTo>
                <a:lnTo>
                  <a:pt x="2127" y="1813"/>
                </a:lnTo>
                <a:lnTo>
                  <a:pt x="2135" y="1812"/>
                </a:lnTo>
                <a:lnTo>
                  <a:pt x="2135" y="1812"/>
                </a:lnTo>
                <a:lnTo>
                  <a:pt x="2146" y="1810"/>
                </a:lnTo>
                <a:lnTo>
                  <a:pt x="2156" y="1806"/>
                </a:lnTo>
                <a:lnTo>
                  <a:pt x="2166" y="1802"/>
                </a:lnTo>
                <a:lnTo>
                  <a:pt x="2169" y="1802"/>
                </a:lnTo>
                <a:close/>
                <a:moveTo>
                  <a:pt x="2141" y="1656"/>
                </a:moveTo>
                <a:lnTo>
                  <a:pt x="2148" y="1652"/>
                </a:lnTo>
                <a:lnTo>
                  <a:pt x="2148" y="1652"/>
                </a:lnTo>
                <a:lnTo>
                  <a:pt x="2149" y="1656"/>
                </a:lnTo>
                <a:lnTo>
                  <a:pt x="2149" y="1660"/>
                </a:lnTo>
                <a:lnTo>
                  <a:pt x="2149" y="1665"/>
                </a:lnTo>
                <a:lnTo>
                  <a:pt x="2149" y="1665"/>
                </a:lnTo>
                <a:lnTo>
                  <a:pt x="2147" y="1671"/>
                </a:lnTo>
                <a:lnTo>
                  <a:pt x="2147" y="1676"/>
                </a:lnTo>
                <a:lnTo>
                  <a:pt x="2146" y="1685"/>
                </a:lnTo>
                <a:lnTo>
                  <a:pt x="2147" y="1688"/>
                </a:lnTo>
                <a:lnTo>
                  <a:pt x="2136" y="1686"/>
                </a:lnTo>
                <a:lnTo>
                  <a:pt x="2127" y="1685"/>
                </a:lnTo>
                <a:lnTo>
                  <a:pt x="2125" y="1680"/>
                </a:lnTo>
                <a:lnTo>
                  <a:pt x="2141" y="1656"/>
                </a:lnTo>
                <a:close/>
                <a:moveTo>
                  <a:pt x="2091" y="1720"/>
                </a:moveTo>
                <a:lnTo>
                  <a:pt x="2091" y="1720"/>
                </a:lnTo>
                <a:lnTo>
                  <a:pt x="2096" y="1718"/>
                </a:lnTo>
                <a:lnTo>
                  <a:pt x="2098" y="1716"/>
                </a:lnTo>
                <a:lnTo>
                  <a:pt x="2099" y="1712"/>
                </a:lnTo>
                <a:lnTo>
                  <a:pt x="2103" y="1712"/>
                </a:lnTo>
                <a:lnTo>
                  <a:pt x="2105" y="1713"/>
                </a:lnTo>
                <a:lnTo>
                  <a:pt x="2112" y="1718"/>
                </a:lnTo>
                <a:lnTo>
                  <a:pt x="2112" y="1718"/>
                </a:lnTo>
                <a:lnTo>
                  <a:pt x="2112" y="1722"/>
                </a:lnTo>
                <a:lnTo>
                  <a:pt x="2112" y="1730"/>
                </a:lnTo>
                <a:lnTo>
                  <a:pt x="2112" y="1730"/>
                </a:lnTo>
                <a:lnTo>
                  <a:pt x="2113" y="1733"/>
                </a:lnTo>
                <a:lnTo>
                  <a:pt x="2117" y="1735"/>
                </a:lnTo>
                <a:lnTo>
                  <a:pt x="2120" y="1739"/>
                </a:lnTo>
                <a:lnTo>
                  <a:pt x="2120" y="1739"/>
                </a:lnTo>
                <a:lnTo>
                  <a:pt x="2114" y="1741"/>
                </a:lnTo>
                <a:lnTo>
                  <a:pt x="2110" y="1746"/>
                </a:lnTo>
                <a:lnTo>
                  <a:pt x="2102" y="1754"/>
                </a:lnTo>
                <a:lnTo>
                  <a:pt x="2097" y="1761"/>
                </a:lnTo>
                <a:lnTo>
                  <a:pt x="2096" y="1763"/>
                </a:lnTo>
                <a:lnTo>
                  <a:pt x="2096" y="1763"/>
                </a:lnTo>
                <a:lnTo>
                  <a:pt x="2092" y="1771"/>
                </a:lnTo>
                <a:lnTo>
                  <a:pt x="2082" y="1796"/>
                </a:lnTo>
                <a:lnTo>
                  <a:pt x="2082" y="1796"/>
                </a:lnTo>
                <a:lnTo>
                  <a:pt x="2082" y="1802"/>
                </a:lnTo>
                <a:lnTo>
                  <a:pt x="2083" y="1806"/>
                </a:lnTo>
                <a:lnTo>
                  <a:pt x="2087" y="1811"/>
                </a:lnTo>
                <a:lnTo>
                  <a:pt x="2089" y="1813"/>
                </a:lnTo>
                <a:lnTo>
                  <a:pt x="2078" y="1813"/>
                </a:lnTo>
                <a:lnTo>
                  <a:pt x="2078" y="1717"/>
                </a:lnTo>
                <a:lnTo>
                  <a:pt x="2078" y="1717"/>
                </a:lnTo>
                <a:lnTo>
                  <a:pt x="2081" y="1719"/>
                </a:lnTo>
                <a:lnTo>
                  <a:pt x="2084" y="1720"/>
                </a:lnTo>
                <a:lnTo>
                  <a:pt x="2088" y="1720"/>
                </a:lnTo>
                <a:lnTo>
                  <a:pt x="2091" y="1720"/>
                </a:lnTo>
                <a:lnTo>
                  <a:pt x="2091" y="1720"/>
                </a:lnTo>
                <a:close/>
                <a:moveTo>
                  <a:pt x="2053" y="1680"/>
                </a:moveTo>
                <a:lnTo>
                  <a:pt x="2051" y="1688"/>
                </a:lnTo>
                <a:lnTo>
                  <a:pt x="2063" y="1694"/>
                </a:lnTo>
                <a:lnTo>
                  <a:pt x="2063" y="1694"/>
                </a:lnTo>
                <a:lnTo>
                  <a:pt x="2077" y="1696"/>
                </a:lnTo>
                <a:lnTo>
                  <a:pt x="2077" y="1696"/>
                </a:lnTo>
                <a:lnTo>
                  <a:pt x="2081" y="1697"/>
                </a:lnTo>
                <a:lnTo>
                  <a:pt x="2082" y="1697"/>
                </a:lnTo>
                <a:lnTo>
                  <a:pt x="2076" y="1704"/>
                </a:lnTo>
                <a:lnTo>
                  <a:pt x="2076" y="1704"/>
                </a:lnTo>
                <a:lnTo>
                  <a:pt x="2076" y="1704"/>
                </a:lnTo>
                <a:lnTo>
                  <a:pt x="2048" y="1704"/>
                </a:lnTo>
                <a:lnTo>
                  <a:pt x="2048" y="1680"/>
                </a:lnTo>
                <a:lnTo>
                  <a:pt x="2053" y="1680"/>
                </a:lnTo>
                <a:close/>
                <a:moveTo>
                  <a:pt x="2008" y="1602"/>
                </a:moveTo>
                <a:lnTo>
                  <a:pt x="2043" y="1602"/>
                </a:lnTo>
                <a:lnTo>
                  <a:pt x="2043" y="1608"/>
                </a:lnTo>
                <a:lnTo>
                  <a:pt x="2008" y="1608"/>
                </a:lnTo>
                <a:lnTo>
                  <a:pt x="2008" y="1602"/>
                </a:lnTo>
                <a:close/>
                <a:moveTo>
                  <a:pt x="2008" y="1614"/>
                </a:moveTo>
                <a:lnTo>
                  <a:pt x="2043" y="1614"/>
                </a:lnTo>
                <a:lnTo>
                  <a:pt x="2043" y="1664"/>
                </a:lnTo>
                <a:lnTo>
                  <a:pt x="2008" y="1664"/>
                </a:lnTo>
                <a:lnTo>
                  <a:pt x="2008" y="1614"/>
                </a:lnTo>
                <a:close/>
                <a:moveTo>
                  <a:pt x="2008" y="1669"/>
                </a:moveTo>
                <a:lnTo>
                  <a:pt x="2043" y="1669"/>
                </a:lnTo>
                <a:lnTo>
                  <a:pt x="2043" y="1674"/>
                </a:lnTo>
                <a:lnTo>
                  <a:pt x="2008" y="1674"/>
                </a:lnTo>
                <a:lnTo>
                  <a:pt x="2008" y="1669"/>
                </a:lnTo>
                <a:close/>
                <a:moveTo>
                  <a:pt x="2008" y="1680"/>
                </a:moveTo>
                <a:lnTo>
                  <a:pt x="2043" y="1680"/>
                </a:lnTo>
                <a:lnTo>
                  <a:pt x="2043" y="1704"/>
                </a:lnTo>
                <a:lnTo>
                  <a:pt x="2008" y="1704"/>
                </a:lnTo>
                <a:lnTo>
                  <a:pt x="2008" y="1680"/>
                </a:lnTo>
                <a:close/>
                <a:moveTo>
                  <a:pt x="1828" y="1462"/>
                </a:moveTo>
                <a:lnTo>
                  <a:pt x="1862" y="1462"/>
                </a:lnTo>
                <a:lnTo>
                  <a:pt x="1862" y="1468"/>
                </a:lnTo>
                <a:lnTo>
                  <a:pt x="1828" y="1468"/>
                </a:lnTo>
                <a:lnTo>
                  <a:pt x="1828" y="1462"/>
                </a:lnTo>
                <a:close/>
                <a:moveTo>
                  <a:pt x="1828" y="1473"/>
                </a:moveTo>
                <a:lnTo>
                  <a:pt x="1862" y="1473"/>
                </a:lnTo>
                <a:lnTo>
                  <a:pt x="1862" y="1522"/>
                </a:lnTo>
                <a:lnTo>
                  <a:pt x="1828" y="1522"/>
                </a:lnTo>
                <a:lnTo>
                  <a:pt x="1828" y="1473"/>
                </a:lnTo>
                <a:close/>
                <a:moveTo>
                  <a:pt x="1828" y="1528"/>
                </a:moveTo>
                <a:lnTo>
                  <a:pt x="1862" y="1528"/>
                </a:lnTo>
                <a:lnTo>
                  <a:pt x="1862" y="1534"/>
                </a:lnTo>
                <a:lnTo>
                  <a:pt x="1828" y="1534"/>
                </a:lnTo>
                <a:lnTo>
                  <a:pt x="1828" y="1528"/>
                </a:lnTo>
                <a:close/>
                <a:moveTo>
                  <a:pt x="1828" y="1540"/>
                </a:moveTo>
                <a:lnTo>
                  <a:pt x="1862" y="1540"/>
                </a:lnTo>
                <a:lnTo>
                  <a:pt x="1862" y="1590"/>
                </a:lnTo>
                <a:lnTo>
                  <a:pt x="1828" y="1590"/>
                </a:lnTo>
                <a:lnTo>
                  <a:pt x="1828" y="1540"/>
                </a:lnTo>
                <a:close/>
                <a:moveTo>
                  <a:pt x="1828" y="1595"/>
                </a:moveTo>
                <a:lnTo>
                  <a:pt x="1862" y="1595"/>
                </a:lnTo>
                <a:lnTo>
                  <a:pt x="1862" y="1601"/>
                </a:lnTo>
                <a:lnTo>
                  <a:pt x="1828" y="1601"/>
                </a:lnTo>
                <a:lnTo>
                  <a:pt x="1828" y="1595"/>
                </a:lnTo>
                <a:close/>
                <a:moveTo>
                  <a:pt x="1828" y="1606"/>
                </a:moveTo>
                <a:lnTo>
                  <a:pt x="1862" y="1606"/>
                </a:lnTo>
                <a:lnTo>
                  <a:pt x="1862" y="1656"/>
                </a:lnTo>
                <a:lnTo>
                  <a:pt x="1828" y="1656"/>
                </a:lnTo>
                <a:lnTo>
                  <a:pt x="1828" y="1606"/>
                </a:lnTo>
                <a:close/>
                <a:moveTo>
                  <a:pt x="1828" y="1661"/>
                </a:moveTo>
                <a:lnTo>
                  <a:pt x="1862" y="1661"/>
                </a:lnTo>
                <a:lnTo>
                  <a:pt x="1862" y="1667"/>
                </a:lnTo>
                <a:lnTo>
                  <a:pt x="1828" y="1667"/>
                </a:lnTo>
                <a:lnTo>
                  <a:pt x="1828" y="1661"/>
                </a:lnTo>
                <a:close/>
                <a:moveTo>
                  <a:pt x="1828" y="1673"/>
                </a:moveTo>
                <a:lnTo>
                  <a:pt x="1862" y="1673"/>
                </a:lnTo>
                <a:lnTo>
                  <a:pt x="1862" y="1723"/>
                </a:lnTo>
                <a:lnTo>
                  <a:pt x="1828" y="1723"/>
                </a:lnTo>
                <a:lnTo>
                  <a:pt x="1828" y="1673"/>
                </a:lnTo>
                <a:close/>
                <a:moveTo>
                  <a:pt x="1828" y="1729"/>
                </a:moveTo>
                <a:lnTo>
                  <a:pt x="1862" y="1729"/>
                </a:lnTo>
                <a:lnTo>
                  <a:pt x="1862" y="1733"/>
                </a:lnTo>
                <a:lnTo>
                  <a:pt x="1828" y="1733"/>
                </a:lnTo>
                <a:lnTo>
                  <a:pt x="1828" y="1729"/>
                </a:lnTo>
                <a:close/>
                <a:moveTo>
                  <a:pt x="1828" y="1739"/>
                </a:moveTo>
                <a:lnTo>
                  <a:pt x="1862" y="1739"/>
                </a:lnTo>
                <a:lnTo>
                  <a:pt x="1862" y="1753"/>
                </a:lnTo>
                <a:lnTo>
                  <a:pt x="1828" y="1753"/>
                </a:lnTo>
                <a:lnTo>
                  <a:pt x="1828" y="1739"/>
                </a:lnTo>
                <a:close/>
                <a:moveTo>
                  <a:pt x="1625" y="1602"/>
                </a:moveTo>
                <a:lnTo>
                  <a:pt x="1660" y="1602"/>
                </a:lnTo>
                <a:lnTo>
                  <a:pt x="1660" y="1608"/>
                </a:lnTo>
                <a:lnTo>
                  <a:pt x="1625" y="1608"/>
                </a:lnTo>
                <a:lnTo>
                  <a:pt x="1625" y="1602"/>
                </a:lnTo>
                <a:close/>
                <a:moveTo>
                  <a:pt x="1625" y="1614"/>
                </a:moveTo>
                <a:lnTo>
                  <a:pt x="1660" y="1614"/>
                </a:lnTo>
                <a:lnTo>
                  <a:pt x="1660" y="1664"/>
                </a:lnTo>
                <a:lnTo>
                  <a:pt x="1625" y="1664"/>
                </a:lnTo>
                <a:lnTo>
                  <a:pt x="1625" y="1614"/>
                </a:lnTo>
                <a:close/>
                <a:moveTo>
                  <a:pt x="1625" y="1669"/>
                </a:moveTo>
                <a:lnTo>
                  <a:pt x="1660" y="1669"/>
                </a:lnTo>
                <a:lnTo>
                  <a:pt x="1660" y="1674"/>
                </a:lnTo>
                <a:lnTo>
                  <a:pt x="1625" y="1674"/>
                </a:lnTo>
                <a:lnTo>
                  <a:pt x="1625" y="1669"/>
                </a:lnTo>
                <a:close/>
                <a:moveTo>
                  <a:pt x="1625" y="1680"/>
                </a:moveTo>
                <a:lnTo>
                  <a:pt x="1660" y="1680"/>
                </a:lnTo>
                <a:lnTo>
                  <a:pt x="1660" y="1713"/>
                </a:lnTo>
                <a:lnTo>
                  <a:pt x="1625" y="1713"/>
                </a:lnTo>
                <a:lnTo>
                  <a:pt x="1625" y="1680"/>
                </a:lnTo>
                <a:close/>
                <a:moveTo>
                  <a:pt x="1503" y="1813"/>
                </a:moveTo>
                <a:lnTo>
                  <a:pt x="1515" y="1800"/>
                </a:lnTo>
                <a:lnTo>
                  <a:pt x="1515" y="1813"/>
                </a:lnTo>
                <a:lnTo>
                  <a:pt x="1503" y="1813"/>
                </a:lnTo>
                <a:close/>
                <a:moveTo>
                  <a:pt x="1332" y="787"/>
                </a:moveTo>
                <a:lnTo>
                  <a:pt x="1332" y="787"/>
                </a:lnTo>
                <a:lnTo>
                  <a:pt x="1335" y="782"/>
                </a:lnTo>
                <a:lnTo>
                  <a:pt x="1335" y="779"/>
                </a:lnTo>
                <a:lnTo>
                  <a:pt x="1335" y="774"/>
                </a:lnTo>
                <a:lnTo>
                  <a:pt x="1335" y="774"/>
                </a:lnTo>
                <a:lnTo>
                  <a:pt x="1335" y="766"/>
                </a:lnTo>
                <a:lnTo>
                  <a:pt x="1335" y="760"/>
                </a:lnTo>
                <a:lnTo>
                  <a:pt x="1336" y="753"/>
                </a:lnTo>
                <a:lnTo>
                  <a:pt x="1336" y="753"/>
                </a:lnTo>
                <a:lnTo>
                  <a:pt x="1338" y="747"/>
                </a:lnTo>
                <a:lnTo>
                  <a:pt x="1339" y="743"/>
                </a:lnTo>
                <a:lnTo>
                  <a:pt x="1339" y="738"/>
                </a:lnTo>
                <a:lnTo>
                  <a:pt x="1339" y="738"/>
                </a:lnTo>
                <a:lnTo>
                  <a:pt x="1338" y="731"/>
                </a:lnTo>
                <a:lnTo>
                  <a:pt x="1338" y="722"/>
                </a:lnTo>
                <a:lnTo>
                  <a:pt x="1338" y="710"/>
                </a:lnTo>
                <a:lnTo>
                  <a:pt x="1342" y="658"/>
                </a:lnTo>
                <a:lnTo>
                  <a:pt x="1342" y="658"/>
                </a:lnTo>
                <a:lnTo>
                  <a:pt x="1345" y="648"/>
                </a:lnTo>
                <a:lnTo>
                  <a:pt x="1347" y="638"/>
                </a:lnTo>
                <a:lnTo>
                  <a:pt x="1347" y="633"/>
                </a:lnTo>
                <a:lnTo>
                  <a:pt x="1347" y="633"/>
                </a:lnTo>
                <a:lnTo>
                  <a:pt x="1350" y="627"/>
                </a:lnTo>
                <a:lnTo>
                  <a:pt x="1352" y="619"/>
                </a:lnTo>
                <a:lnTo>
                  <a:pt x="1356" y="611"/>
                </a:lnTo>
                <a:lnTo>
                  <a:pt x="1357" y="605"/>
                </a:lnTo>
                <a:lnTo>
                  <a:pt x="1357" y="605"/>
                </a:lnTo>
                <a:lnTo>
                  <a:pt x="1358" y="573"/>
                </a:lnTo>
                <a:lnTo>
                  <a:pt x="1358" y="573"/>
                </a:lnTo>
                <a:lnTo>
                  <a:pt x="1360" y="568"/>
                </a:lnTo>
                <a:lnTo>
                  <a:pt x="1362" y="564"/>
                </a:lnTo>
                <a:lnTo>
                  <a:pt x="1364" y="563"/>
                </a:lnTo>
                <a:lnTo>
                  <a:pt x="1366" y="563"/>
                </a:lnTo>
                <a:lnTo>
                  <a:pt x="1366" y="563"/>
                </a:lnTo>
                <a:lnTo>
                  <a:pt x="1368" y="564"/>
                </a:lnTo>
                <a:lnTo>
                  <a:pt x="1369" y="565"/>
                </a:lnTo>
                <a:lnTo>
                  <a:pt x="1372" y="572"/>
                </a:lnTo>
                <a:lnTo>
                  <a:pt x="1372" y="572"/>
                </a:lnTo>
                <a:lnTo>
                  <a:pt x="1387" y="611"/>
                </a:lnTo>
                <a:lnTo>
                  <a:pt x="1387" y="611"/>
                </a:lnTo>
                <a:lnTo>
                  <a:pt x="1389" y="646"/>
                </a:lnTo>
                <a:lnTo>
                  <a:pt x="1389" y="646"/>
                </a:lnTo>
                <a:lnTo>
                  <a:pt x="1393" y="656"/>
                </a:lnTo>
                <a:lnTo>
                  <a:pt x="1395" y="663"/>
                </a:lnTo>
                <a:lnTo>
                  <a:pt x="1398" y="670"/>
                </a:lnTo>
                <a:lnTo>
                  <a:pt x="1398" y="670"/>
                </a:lnTo>
                <a:lnTo>
                  <a:pt x="1400" y="679"/>
                </a:lnTo>
                <a:lnTo>
                  <a:pt x="1401" y="695"/>
                </a:lnTo>
                <a:lnTo>
                  <a:pt x="1401" y="695"/>
                </a:lnTo>
                <a:lnTo>
                  <a:pt x="1401" y="753"/>
                </a:lnTo>
                <a:lnTo>
                  <a:pt x="1401" y="753"/>
                </a:lnTo>
                <a:lnTo>
                  <a:pt x="1403" y="757"/>
                </a:lnTo>
                <a:lnTo>
                  <a:pt x="1405" y="760"/>
                </a:lnTo>
                <a:lnTo>
                  <a:pt x="1405" y="763"/>
                </a:lnTo>
                <a:lnTo>
                  <a:pt x="1405" y="763"/>
                </a:lnTo>
                <a:lnTo>
                  <a:pt x="1402" y="772"/>
                </a:lnTo>
                <a:lnTo>
                  <a:pt x="1401" y="775"/>
                </a:lnTo>
                <a:lnTo>
                  <a:pt x="1401" y="780"/>
                </a:lnTo>
                <a:lnTo>
                  <a:pt x="1401" y="780"/>
                </a:lnTo>
                <a:lnTo>
                  <a:pt x="1403" y="788"/>
                </a:lnTo>
                <a:lnTo>
                  <a:pt x="1405" y="792"/>
                </a:lnTo>
                <a:lnTo>
                  <a:pt x="1405" y="798"/>
                </a:lnTo>
                <a:lnTo>
                  <a:pt x="1332" y="798"/>
                </a:lnTo>
                <a:lnTo>
                  <a:pt x="1332" y="798"/>
                </a:lnTo>
                <a:lnTo>
                  <a:pt x="1332" y="787"/>
                </a:lnTo>
                <a:lnTo>
                  <a:pt x="1332" y="787"/>
                </a:lnTo>
                <a:close/>
                <a:moveTo>
                  <a:pt x="1024" y="348"/>
                </a:moveTo>
                <a:lnTo>
                  <a:pt x="1058" y="348"/>
                </a:lnTo>
                <a:lnTo>
                  <a:pt x="1058" y="352"/>
                </a:lnTo>
                <a:lnTo>
                  <a:pt x="1024" y="352"/>
                </a:lnTo>
                <a:lnTo>
                  <a:pt x="1024" y="348"/>
                </a:lnTo>
                <a:close/>
                <a:moveTo>
                  <a:pt x="1024" y="357"/>
                </a:moveTo>
                <a:lnTo>
                  <a:pt x="1058" y="357"/>
                </a:lnTo>
                <a:lnTo>
                  <a:pt x="1058" y="396"/>
                </a:lnTo>
                <a:lnTo>
                  <a:pt x="1024" y="396"/>
                </a:lnTo>
                <a:lnTo>
                  <a:pt x="1024" y="357"/>
                </a:lnTo>
                <a:close/>
                <a:moveTo>
                  <a:pt x="1024" y="401"/>
                </a:moveTo>
                <a:lnTo>
                  <a:pt x="1058" y="401"/>
                </a:lnTo>
                <a:lnTo>
                  <a:pt x="1058" y="405"/>
                </a:lnTo>
                <a:lnTo>
                  <a:pt x="1024" y="405"/>
                </a:lnTo>
                <a:lnTo>
                  <a:pt x="1024" y="401"/>
                </a:lnTo>
                <a:close/>
                <a:moveTo>
                  <a:pt x="1024" y="410"/>
                </a:moveTo>
                <a:lnTo>
                  <a:pt x="1058" y="410"/>
                </a:lnTo>
                <a:lnTo>
                  <a:pt x="1058" y="450"/>
                </a:lnTo>
                <a:lnTo>
                  <a:pt x="1024" y="450"/>
                </a:lnTo>
                <a:lnTo>
                  <a:pt x="1024" y="410"/>
                </a:lnTo>
                <a:close/>
                <a:moveTo>
                  <a:pt x="1024" y="454"/>
                </a:moveTo>
                <a:lnTo>
                  <a:pt x="1058" y="454"/>
                </a:lnTo>
                <a:lnTo>
                  <a:pt x="1058" y="459"/>
                </a:lnTo>
                <a:lnTo>
                  <a:pt x="1024" y="459"/>
                </a:lnTo>
                <a:lnTo>
                  <a:pt x="1024" y="454"/>
                </a:lnTo>
                <a:close/>
                <a:moveTo>
                  <a:pt x="1024" y="463"/>
                </a:moveTo>
                <a:lnTo>
                  <a:pt x="1058" y="463"/>
                </a:lnTo>
                <a:lnTo>
                  <a:pt x="1058" y="503"/>
                </a:lnTo>
                <a:lnTo>
                  <a:pt x="1024" y="503"/>
                </a:lnTo>
                <a:lnTo>
                  <a:pt x="1024" y="463"/>
                </a:lnTo>
                <a:close/>
                <a:moveTo>
                  <a:pt x="1024" y="507"/>
                </a:moveTo>
                <a:lnTo>
                  <a:pt x="1058" y="507"/>
                </a:lnTo>
                <a:lnTo>
                  <a:pt x="1058" y="512"/>
                </a:lnTo>
                <a:lnTo>
                  <a:pt x="1024" y="512"/>
                </a:lnTo>
                <a:lnTo>
                  <a:pt x="1024" y="507"/>
                </a:lnTo>
                <a:close/>
                <a:moveTo>
                  <a:pt x="1024" y="517"/>
                </a:moveTo>
                <a:lnTo>
                  <a:pt x="1058" y="517"/>
                </a:lnTo>
                <a:lnTo>
                  <a:pt x="1058" y="556"/>
                </a:lnTo>
                <a:lnTo>
                  <a:pt x="1024" y="556"/>
                </a:lnTo>
                <a:lnTo>
                  <a:pt x="1024" y="517"/>
                </a:lnTo>
                <a:close/>
                <a:moveTo>
                  <a:pt x="1024" y="561"/>
                </a:moveTo>
                <a:lnTo>
                  <a:pt x="1058" y="561"/>
                </a:lnTo>
                <a:lnTo>
                  <a:pt x="1058" y="565"/>
                </a:lnTo>
                <a:lnTo>
                  <a:pt x="1024" y="565"/>
                </a:lnTo>
                <a:lnTo>
                  <a:pt x="1024" y="561"/>
                </a:lnTo>
                <a:close/>
                <a:moveTo>
                  <a:pt x="1024" y="570"/>
                </a:moveTo>
                <a:lnTo>
                  <a:pt x="1058" y="570"/>
                </a:lnTo>
                <a:lnTo>
                  <a:pt x="1058" y="609"/>
                </a:lnTo>
                <a:lnTo>
                  <a:pt x="1024" y="609"/>
                </a:lnTo>
                <a:lnTo>
                  <a:pt x="1024" y="570"/>
                </a:lnTo>
                <a:close/>
                <a:moveTo>
                  <a:pt x="1024" y="614"/>
                </a:moveTo>
                <a:lnTo>
                  <a:pt x="1058" y="614"/>
                </a:lnTo>
                <a:lnTo>
                  <a:pt x="1058" y="619"/>
                </a:lnTo>
                <a:lnTo>
                  <a:pt x="1024" y="619"/>
                </a:lnTo>
                <a:lnTo>
                  <a:pt x="1024" y="614"/>
                </a:lnTo>
                <a:close/>
                <a:moveTo>
                  <a:pt x="1024" y="623"/>
                </a:moveTo>
                <a:lnTo>
                  <a:pt x="1058" y="623"/>
                </a:lnTo>
                <a:lnTo>
                  <a:pt x="1058" y="663"/>
                </a:lnTo>
                <a:lnTo>
                  <a:pt x="1024" y="663"/>
                </a:lnTo>
                <a:lnTo>
                  <a:pt x="1024" y="623"/>
                </a:lnTo>
                <a:close/>
                <a:moveTo>
                  <a:pt x="1024" y="667"/>
                </a:moveTo>
                <a:lnTo>
                  <a:pt x="1058" y="667"/>
                </a:lnTo>
                <a:lnTo>
                  <a:pt x="1058" y="672"/>
                </a:lnTo>
                <a:lnTo>
                  <a:pt x="1024" y="672"/>
                </a:lnTo>
                <a:lnTo>
                  <a:pt x="1024" y="667"/>
                </a:lnTo>
                <a:close/>
                <a:moveTo>
                  <a:pt x="1024" y="677"/>
                </a:moveTo>
                <a:lnTo>
                  <a:pt x="1058" y="677"/>
                </a:lnTo>
                <a:lnTo>
                  <a:pt x="1058" y="716"/>
                </a:lnTo>
                <a:lnTo>
                  <a:pt x="1024" y="716"/>
                </a:lnTo>
                <a:lnTo>
                  <a:pt x="1024" y="677"/>
                </a:lnTo>
                <a:close/>
                <a:moveTo>
                  <a:pt x="1024" y="721"/>
                </a:moveTo>
                <a:lnTo>
                  <a:pt x="1058" y="721"/>
                </a:lnTo>
                <a:lnTo>
                  <a:pt x="1058" y="725"/>
                </a:lnTo>
                <a:lnTo>
                  <a:pt x="1024" y="725"/>
                </a:lnTo>
                <a:lnTo>
                  <a:pt x="1024" y="721"/>
                </a:lnTo>
                <a:close/>
                <a:moveTo>
                  <a:pt x="1024" y="730"/>
                </a:moveTo>
                <a:lnTo>
                  <a:pt x="1058" y="730"/>
                </a:lnTo>
                <a:lnTo>
                  <a:pt x="1058" y="743"/>
                </a:lnTo>
                <a:lnTo>
                  <a:pt x="1024" y="743"/>
                </a:lnTo>
                <a:lnTo>
                  <a:pt x="1024" y="730"/>
                </a:lnTo>
                <a:close/>
                <a:moveTo>
                  <a:pt x="802" y="509"/>
                </a:moveTo>
                <a:lnTo>
                  <a:pt x="835" y="509"/>
                </a:lnTo>
                <a:lnTo>
                  <a:pt x="835" y="513"/>
                </a:lnTo>
                <a:lnTo>
                  <a:pt x="802" y="513"/>
                </a:lnTo>
                <a:lnTo>
                  <a:pt x="802" y="509"/>
                </a:lnTo>
                <a:close/>
                <a:moveTo>
                  <a:pt x="802" y="518"/>
                </a:moveTo>
                <a:lnTo>
                  <a:pt x="835" y="518"/>
                </a:lnTo>
                <a:lnTo>
                  <a:pt x="835" y="557"/>
                </a:lnTo>
                <a:lnTo>
                  <a:pt x="802" y="557"/>
                </a:lnTo>
                <a:lnTo>
                  <a:pt x="802" y="518"/>
                </a:lnTo>
                <a:close/>
                <a:moveTo>
                  <a:pt x="802" y="562"/>
                </a:moveTo>
                <a:lnTo>
                  <a:pt x="835" y="562"/>
                </a:lnTo>
                <a:lnTo>
                  <a:pt x="835" y="567"/>
                </a:lnTo>
                <a:lnTo>
                  <a:pt x="802" y="567"/>
                </a:lnTo>
                <a:lnTo>
                  <a:pt x="802" y="562"/>
                </a:lnTo>
                <a:close/>
                <a:moveTo>
                  <a:pt x="802" y="571"/>
                </a:moveTo>
                <a:lnTo>
                  <a:pt x="835" y="571"/>
                </a:lnTo>
                <a:lnTo>
                  <a:pt x="835" y="611"/>
                </a:lnTo>
                <a:lnTo>
                  <a:pt x="802" y="611"/>
                </a:lnTo>
                <a:lnTo>
                  <a:pt x="802" y="571"/>
                </a:lnTo>
                <a:close/>
                <a:moveTo>
                  <a:pt x="802" y="615"/>
                </a:moveTo>
                <a:lnTo>
                  <a:pt x="835" y="615"/>
                </a:lnTo>
                <a:lnTo>
                  <a:pt x="835" y="620"/>
                </a:lnTo>
                <a:lnTo>
                  <a:pt x="802" y="620"/>
                </a:lnTo>
                <a:lnTo>
                  <a:pt x="802" y="615"/>
                </a:lnTo>
                <a:close/>
                <a:moveTo>
                  <a:pt x="802" y="624"/>
                </a:moveTo>
                <a:lnTo>
                  <a:pt x="835" y="624"/>
                </a:lnTo>
                <a:lnTo>
                  <a:pt x="835" y="664"/>
                </a:lnTo>
                <a:lnTo>
                  <a:pt x="802" y="664"/>
                </a:lnTo>
                <a:lnTo>
                  <a:pt x="802" y="624"/>
                </a:lnTo>
                <a:close/>
                <a:moveTo>
                  <a:pt x="802" y="668"/>
                </a:moveTo>
                <a:lnTo>
                  <a:pt x="835" y="668"/>
                </a:lnTo>
                <a:lnTo>
                  <a:pt x="835" y="673"/>
                </a:lnTo>
                <a:lnTo>
                  <a:pt x="802" y="673"/>
                </a:lnTo>
                <a:lnTo>
                  <a:pt x="802" y="668"/>
                </a:lnTo>
                <a:close/>
                <a:moveTo>
                  <a:pt x="802" y="678"/>
                </a:moveTo>
                <a:lnTo>
                  <a:pt x="835" y="678"/>
                </a:lnTo>
                <a:lnTo>
                  <a:pt x="835" y="717"/>
                </a:lnTo>
                <a:lnTo>
                  <a:pt x="802" y="717"/>
                </a:lnTo>
                <a:lnTo>
                  <a:pt x="802" y="678"/>
                </a:lnTo>
                <a:close/>
                <a:moveTo>
                  <a:pt x="802" y="722"/>
                </a:moveTo>
                <a:lnTo>
                  <a:pt x="835" y="722"/>
                </a:lnTo>
                <a:lnTo>
                  <a:pt x="835" y="726"/>
                </a:lnTo>
                <a:lnTo>
                  <a:pt x="802" y="726"/>
                </a:lnTo>
                <a:lnTo>
                  <a:pt x="802" y="722"/>
                </a:lnTo>
                <a:close/>
                <a:moveTo>
                  <a:pt x="802" y="731"/>
                </a:moveTo>
                <a:lnTo>
                  <a:pt x="835" y="731"/>
                </a:lnTo>
                <a:lnTo>
                  <a:pt x="835" y="743"/>
                </a:lnTo>
                <a:lnTo>
                  <a:pt x="802" y="743"/>
                </a:lnTo>
                <a:lnTo>
                  <a:pt x="802" y="731"/>
                </a:lnTo>
                <a:close/>
                <a:moveTo>
                  <a:pt x="1435" y="1042"/>
                </a:moveTo>
                <a:lnTo>
                  <a:pt x="1435" y="1813"/>
                </a:lnTo>
                <a:lnTo>
                  <a:pt x="1416" y="1813"/>
                </a:lnTo>
                <a:lnTo>
                  <a:pt x="1416" y="2089"/>
                </a:lnTo>
                <a:lnTo>
                  <a:pt x="1305" y="2089"/>
                </a:lnTo>
                <a:lnTo>
                  <a:pt x="1305" y="2089"/>
                </a:lnTo>
                <a:lnTo>
                  <a:pt x="1302" y="2080"/>
                </a:lnTo>
                <a:lnTo>
                  <a:pt x="1301" y="2076"/>
                </a:lnTo>
                <a:lnTo>
                  <a:pt x="1301" y="2076"/>
                </a:lnTo>
                <a:lnTo>
                  <a:pt x="1299" y="2067"/>
                </a:lnTo>
                <a:lnTo>
                  <a:pt x="1296" y="2060"/>
                </a:lnTo>
                <a:lnTo>
                  <a:pt x="1295" y="2055"/>
                </a:lnTo>
                <a:lnTo>
                  <a:pt x="1295" y="2055"/>
                </a:lnTo>
                <a:lnTo>
                  <a:pt x="1294" y="2054"/>
                </a:lnTo>
                <a:lnTo>
                  <a:pt x="1293" y="2051"/>
                </a:lnTo>
                <a:lnTo>
                  <a:pt x="1293" y="2048"/>
                </a:lnTo>
                <a:lnTo>
                  <a:pt x="1293" y="2048"/>
                </a:lnTo>
                <a:lnTo>
                  <a:pt x="1294" y="2047"/>
                </a:lnTo>
                <a:lnTo>
                  <a:pt x="1294" y="2044"/>
                </a:lnTo>
                <a:lnTo>
                  <a:pt x="1294" y="2039"/>
                </a:lnTo>
                <a:lnTo>
                  <a:pt x="1292" y="2033"/>
                </a:lnTo>
                <a:lnTo>
                  <a:pt x="1292" y="2033"/>
                </a:lnTo>
                <a:lnTo>
                  <a:pt x="1289" y="2024"/>
                </a:lnTo>
                <a:lnTo>
                  <a:pt x="1288" y="2016"/>
                </a:lnTo>
                <a:lnTo>
                  <a:pt x="1288" y="2009"/>
                </a:lnTo>
                <a:lnTo>
                  <a:pt x="1288" y="2009"/>
                </a:lnTo>
                <a:lnTo>
                  <a:pt x="1302" y="1993"/>
                </a:lnTo>
                <a:lnTo>
                  <a:pt x="1302" y="1993"/>
                </a:lnTo>
                <a:lnTo>
                  <a:pt x="1309" y="1986"/>
                </a:lnTo>
                <a:lnTo>
                  <a:pt x="1318" y="1978"/>
                </a:lnTo>
                <a:lnTo>
                  <a:pt x="1329" y="1970"/>
                </a:lnTo>
                <a:lnTo>
                  <a:pt x="1335" y="1967"/>
                </a:lnTo>
                <a:lnTo>
                  <a:pt x="1340" y="1965"/>
                </a:lnTo>
                <a:lnTo>
                  <a:pt x="1340" y="1965"/>
                </a:lnTo>
                <a:lnTo>
                  <a:pt x="1351" y="1961"/>
                </a:lnTo>
                <a:lnTo>
                  <a:pt x="1357" y="1958"/>
                </a:lnTo>
                <a:lnTo>
                  <a:pt x="1364" y="1954"/>
                </a:lnTo>
                <a:lnTo>
                  <a:pt x="1369" y="1949"/>
                </a:lnTo>
                <a:lnTo>
                  <a:pt x="1374" y="1943"/>
                </a:lnTo>
                <a:lnTo>
                  <a:pt x="1379" y="1935"/>
                </a:lnTo>
                <a:lnTo>
                  <a:pt x="1381" y="1927"/>
                </a:lnTo>
                <a:lnTo>
                  <a:pt x="1381" y="1927"/>
                </a:lnTo>
                <a:lnTo>
                  <a:pt x="1380" y="1902"/>
                </a:lnTo>
                <a:lnTo>
                  <a:pt x="1380" y="1891"/>
                </a:lnTo>
                <a:lnTo>
                  <a:pt x="1380" y="1891"/>
                </a:lnTo>
                <a:lnTo>
                  <a:pt x="1379" y="1886"/>
                </a:lnTo>
                <a:lnTo>
                  <a:pt x="1378" y="1883"/>
                </a:lnTo>
                <a:lnTo>
                  <a:pt x="1375" y="1878"/>
                </a:lnTo>
                <a:lnTo>
                  <a:pt x="1375" y="1878"/>
                </a:lnTo>
                <a:lnTo>
                  <a:pt x="1368" y="1864"/>
                </a:lnTo>
                <a:lnTo>
                  <a:pt x="1365" y="1855"/>
                </a:lnTo>
                <a:lnTo>
                  <a:pt x="1365" y="1855"/>
                </a:lnTo>
                <a:lnTo>
                  <a:pt x="1364" y="1851"/>
                </a:lnTo>
                <a:lnTo>
                  <a:pt x="1361" y="1848"/>
                </a:lnTo>
                <a:lnTo>
                  <a:pt x="1359" y="1846"/>
                </a:lnTo>
                <a:lnTo>
                  <a:pt x="1359" y="1846"/>
                </a:lnTo>
                <a:lnTo>
                  <a:pt x="1357" y="1843"/>
                </a:lnTo>
                <a:lnTo>
                  <a:pt x="1356" y="1841"/>
                </a:lnTo>
                <a:lnTo>
                  <a:pt x="1353" y="1837"/>
                </a:lnTo>
                <a:lnTo>
                  <a:pt x="1353" y="1837"/>
                </a:lnTo>
                <a:lnTo>
                  <a:pt x="1346" y="1830"/>
                </a:lnTo>
                <a:lnTo>
                  <a:pt x="1346" y="1830"/>
                </a:lnTo>
                <a:lnTo>
                  <a:pt x="1339" y="1826"/>
                </a:lnTo>
                <a:lnTo>
                  <a:pt x="1339" y="1826"/>
                </a:lnTo>
                <a:lnTo>
                  <a:pt x="1324" y="1812"/>
                </a:lnTo>
                <a:lnTo>
                  <a:pt x="1324" y="1812"/>
                </a:lnTo>
                <a:lnTo>
                  <a:pt x="1309" y="1796"/>
                </a:lnTo>
                <a:lnTo>
                  <a:pt x="1309" y="1796"/>
                </a:lnTo>
                <a:lnTo>
                  <a:pt x="1305" y="1792"/>
                </a:lnTo>
                <a:lnTo>
                  <a:pt x="1299" y="1789"/>
                </a:lnTo>
                <a:lnTo>
                  <a:pt x="1293" y="1786"/>
                </a:lnTo>
                <a:lnTo>
                  <a:pt x="1293" y="1786"/>
                </a:lnTo>
                <a:lnTo>
                  <a:pt x="1281" y="1778"/>
                </a:lnTo>
                <a:lnTo>
                  <a:pt x="1277" y="1776"/>
                </a:lnTo>
                <a:lnTo>
                  <a:pt x="1273" y="1774"/>
                </a:lnTo>
                <a:lnTo>
                  <a:pt x="1273" y="1774"/>
                </a:lnTo>
                <a:lnTo>
                  <a:pt x="1270" y="1773"/>
                </a:lnTo>
                <a:lnTo>
                  <a:pt x="1267" y="1771"/>
                </a:lnTo>
                <a:lnTo>
                  <a:pt x="1264" y="1769"/>
                </a:lnTo>
                <a:lnTo>
                  <a:pt x="1264" y="1769"/>
                </a:lnTo>
                <a:lnTo>
                  <a:pt x="1262" y="1768"/>
                </a:lnTo>
                <a:lnTo>
                  <a:pt x="1256" y="1766"/>
                </a:lnTo>
                <a:lnTo>
                  <a:pt x="1256" y="1766"/>
                </a:lnTo>
                <a:lnTo>
                  <a:pt x="1255" y="1766"/>
                </a:lnTo>
                <a:lnTo>
                  <a:pt x="1254" y="1764"/>
                </a:lnTo>
                <a:lnTo>
                  <a:pt x="1252" y="1761"/>
                </a:lnTo>
                <a:lnTo>
                  <a:pt x="1252" y="1758"/>
                </a:lnTo>
                <a:lnTo>
                  <a:pt x="1252" y="1758"/>
                </a:lnTo>
                <a:lnTo>
                  <a:pt x="1251" y="1749"/>
                </a:lnTo>
                <a:lnTo>
                  <a:pt x="1250" y="1738"/>
                </a:lnTo>
                <a:lnTo>
                  <a:pt x="1250" y="1738"/>
                </a:lnTo>
                <a:lnTo>
                  <a:pt x="1250" y="1735"/>
                </a:lnTo>
                <a:lnTo>
                  <a:pt x="1251" y="1731"/>
                </a:lnTo>
                <a:lnTo>
                  <a:pt x="1251" y="1729"/>
                </a:lnTo>
                <a:lnTo>
                  <a:pt x="1250" y="1726"/>
                </a:lnTo>
                <a:lnTo>
                  <a:pt x="1248" y="1725"/>
                </a:lnTo>
                <a:lnTo>
                  <a:pt x="1243" y="1724"/>
                </a:lnTo>
                <a:lnTo>
                  <a:pt x="1243" y="1724"/>
                </a:lnTo>
                <a:lnTo>
                  <a:pt x="1240" y="1719"/>
                </a:lnTo>
                <a:lnTo>
                  <a:pt x="1237" y="1717"/>
                </a:lnTo>
                <a:lnTo>
                  <a:pt x="1234" y="1715"/>
                </a:lnTo>
                <a:lnTo>
                  <a:pt x="1228" y="1712"/>
                </a:lnTo>
                <a:lnTo>
                  <a:pt x="1222" y="1711"/>
                </a:lnTo>
                <a:lnTo>
                  <a:pt x="1214" y="1710"/>
                </a:lnTo>
                <a:lnTo>
                  <a:pt x="1205" y="1711"/>
                </a:lnTo>
                <a:lnTo>
                  <a:pt x="1205" y="1711"/>
                </a:lnTo>
                <a:lnTo>
                  <a:pt x="1198" y="1713"/>
                </a:lnTo>
                <a:lnTo>
                  <a:pt x="1193" y="1717"/>
                </a:lnTo>
                <a:lnTo>
                  <a:pt x="1189" y="1722"/>
                </a:lnTo>
                <a:lnTo>
                  <a:pt x="1184" y="1727"/>
                </a:lnTo>
                <a:lnTo>
                  <a:pt x="1182" y="1735"/>
                </a:lnTo>
                <a:lnTo>
                  <a:pt x="1179" y="1745"/>
                </a:lnTo>
                <a:lnTo>
                  <a:pt x="1179" y="1756"/>
                </a:lnTo>
                <a:lnTo>
                  <a:pt x="1179" y="1756"/>
                </a:lnTo>
                <a:lnTo>
                  <a:pt x="1183" y="1768"/>
                </a:lnTo>
                <a:lnTo>
                  <a:pt x="1183" y="1768"/>
                </a:lnTo>
                <a:lnTo>
                  <a:pt x="1179" y="1774"/>
                </a:lnTo>
                <a:lnTo>
                  <a:pt x="1177" y="1780"/>
                </a:lnTo>
                <a:lnTo>
                  <a:pt x="1177" y="1782"/>
                </a:lnTo>
                <a:lnTo>
                  <a:pt x="1178" y="1783"/>
                </a:lnTo>
                <a:lnTo>
                  <a:pt x="1178" y="1783"/>
                </a:lnTo>
                <a:lnTo>
                  <a:pt x="1181" y="1784"/>
                </a:lnTo>
                <a:lnTo>
                  <a:pt x="1185" y="1785"/>
                </a:lnTo>
                <a:lnTo>
                  <a:pt x="1191" y="1786"/>
                </a:lnTo>
                <a:lnTo>
                  <a:pt x="1197" y="1785"/>
                </a:lnTo>
                <a:lnTo>
                  <a:pt x="1199" y="1790"/>
                </a:lnTo>
                <a:lnTo>
                  <a:pt x="1199" y="1795"/>
                </a:lnTo>
                <a:lnTo>
                  <a:pt x="1199" y="1795"/>
                </a:lnTo>
                <a:lnTo>
                  <a:pt x="1200" y="1795"/>
                </a:lnTo>
                <a:lnTo>
                  <a:pt x="1201" y="1796"/>
                </a:lnTo>
                <a:lnTo>
                  <a:pt x="1203" y="1795"/>
                </a:lnTo>
                <a:lnTo>
                  <a:pt x="1205" y="1793"/>
                </a:lnTo>
                <a:lnTo>
                  <a:pt x="1206" y="1797"/>
                </a:lnTo>
                <a:lnTo>
                  <a:pt x="1206" y="1797"/>
                </a:lnTo>
                <a:lnTo>
                  <a:pt x="1205" y="1800"/>
                </a:lnTo>
                <a:lnTo>
                  <a:pt x="1201" y="1807"/>
                </a:lnTo>
                <a:lnTo>
                  <a:pt x="1201" y="1807"/>
                </a:lnTo>
                <a:lnTo>
                  <a:pt x="1200" y="1815"/>
                </a:lnTo>
                <a:lnTo>
                  <a:pt x="1198" y="1822"/>
                </a:lnTo>
                <a:lnTo>
                  <a:pt x="1198" y="1822"/>
                </a:lnTo>
                <a:lnTo>
                  <a:pt x="1196" y="1828"/>
                </a:lnTo>
                <a:lnTo>
                  <a:pt x="1193" y="1832"/>
                </a:lnTo>
                <a:lnTo>
                  <a:pt x="1192" y="1833"/>
                </a:lnTo>
                <a:lnTo>
                  <a:pt x="1190" y="1834"/>
                </a:lnTo>
                <a:lnTo>
                  <a:pt x="1190" y="1834"/>
                </a:lnTo>
                <a:lnTo>
                  <a:pt x="1183" y="1828"/>
                </a:lnTo>
                <a:lnTo>
                  <a:pt x="1178" y="1824"/>
                </a:lnTo>
                <a:lnTo>
                  <a:pt x="1175" y="1819"/>
                </a:lnTo>
                <a:lnTo>
                  <a:pt x="1175" y="1819"/>
                </a:lnTo>
                <a:lnTo>
                  <a:pt x="1167" y="1810"/>
                </a:lnTo>
                <a:lnTo>
                  <a:pt x="1163" y="1805"/>
                </a:lnTo>
                <a:lnTo>
                  <a:pt x="1163" y="1805"/>
                </a:lnTo>
                <a:lnTo>
                  <a:pt x="1163" y="1798"/>
                </a:lnTo>
                <a:lnTo>
                  <a:pt x="1162" y="1793"/>
                </a:lnTo>
                <a:lnTo>
                  <a:pt x="1161" y="1790"/>
                </a:lnTo>
                <a:lnTo>
                  <a:pt x="1161" y="1790"/>
                </a:lnTo>
                <a:lnTo>
                  <a:pt x="1161" y="1784"/>
                </a:lnTo>
                <a:lnTo>
                  <a:pt x="1160" y="1781"/>
                </a:lnTo>
                <a:lnTo>
                  <a:pt x="1155" y="1777"/>
                </a:lnTo>
                <a:lnTo>
                  <a:pt x="1155" y="1777"/>
                </a:lnTo>
                <a:lnTo>
                  <a:pt x="1149" y="1777"/>
                </a:lnTo>
                <a:lnTo>
                  <a:pt x="1148" y="1778"/>
                </a:lnTo>
                <a:lnTo>
                  <a:pt x="1147" y="1780"/>
                </a:lnTo>
                <a:lnTo>
                  <a:pt x="1147" y="1781"/>
                </a:lnTo>
                <a:lnTo>
                  <a:pt x="1147" y="1781"/>
                </a:lnTo>
                <a:lnTo>
                  <a:pt x="1145" y="1781"/>
                </a:lnTo>
                <a:lnTo>
                  <a:pt x="1145" y="1781"/>
                </a:lnTo>
                <a:lnTo>
                  <a:pt x="1145" y="1781"/>
                </a:lnTo>
                <a:lnTo>
                  <a:pt x="1145" y="1780"/>
                </a:lnTo>
                <a:lnTo>
                  <a:pt x="1142" y="1780"/>
                </a:lnTo>
                <a:lnTo>
                  <a:pt x="1142" y="1780"/>
                </a:lnTo>
                <a:lnTo>
                  <a:pt x="1140" y="1780"/>
                </a:lnTo>
                <a:lnTo>
                  <a:pt x="1138" y="1780"/>
                </a:lnTo>
                <a:lnTo>
                  <a:pt x="1138" y="1774"/>
                </a:lnTo>
                <a:lnTo>
                  <a:pt x="1145" y="1774"/>
                </a:lnTo>
                <a:lnTo>
                  <a:pt x="1145" y="1768"/>
                </a:lnTo>
                <a:lnTo>
                  <a:pt x="1138" y="1768"/>
                </a:lnTo>
                <a:lnTo>
                  <a:pt x="1138" y="1738"/>
                </a:lnTo>
                <a:lnTo>
                  <a:pt x="1132" y="1738"/>
                </a:lnTo>
                <a:lnTo>
                  <a:pt x="1132" y="1768"/>
                </a:lnTo>
                <a:lnTo>
                  <a:pt x="1097" y="1768"/>
                </a:lnTo>
                <a:lnTo>
                  <a:pt x="1097" y="1738"/>
                </a:lnTo>
                <a:lnTo>
                  <a:pt x="1091" y="1738"/>
                </a:lnTo>
                <a:lnTo>
                  <a:pt x="1091" y="1768"/>
                </a:lnTo>
                <a:lnTo>
                  <a:pt x="1082" y="1768"/>
                </a:lnTo>
                <a:lnTo>
                  <a:pt x="1082" y="1774"/>
                </a:lnTo>
                <a:lnTo>
                  <a:pt x="1091" y="1774"/>
                </a:lnTo>
                <a:lnTo>
                  <a:pt x="1091" y="1780"/>
                </a:lnTo>
                <a:lnTo>
                  <a:pt x="1082" y="1780"/>
                </a:lnTo>
                <a:lnTo>
                  <a:pt x="1082" y="1785"/>
                </a:lnTo>
                <a:lnTo>
                  <a:pt x="1091" y="1785"/>
                </a:lnTo>
                <a:lnTo>
                  <a:pt x="1091" y="1835"/>
                </a:lnTo>
                <a:lnTo>
                  <a:pt x="1082" y="1835"/>
                </a:lnTo>
                <a:lnTo>
                  <a:pt x="1082" y="1841"/>
                </a:lnTo>
                <a:lnTo>
                  <a:pt x="1091" y="1841"/>
                </a:lnTo>
                <a:lnTo>
                  <a:pt x="1091" y="1846"/>
                </a:lnTo>
                <a:lnTo>
                  <a:pt x="1082" y="1846"/>
                </a:lnTo>
                <a:lnTo>
                  <a:pt x="1082" y="1851"/>
                </a:lnTo>
                <a:lnTo>
                  <a:pt x="1091" y="1851"/>
                </a:lnTo>
                <a:lnTo>
                  <a:pt x="1091" y="1901"/>
                </a:lnTo>
                <a:lnTo>
                  <a:pt x="1082" y="1901"/>
                </a:lnTo>
                <a:lnTo>
                  <a:pt x="1082" y="1907"/>
                </a:lnTo>
                <a:lnTo>
                  <a:pt x="1091" y="1907"/>
                </a:lnTo>
                <a:lnTo>
                  <a:pt x="1091" y="1913"/>
                </a:lnTo>
                <a:lnTo>
                  <a:pt x="1082" y="1913"/>
                </a:lnTo>
                <a:lnTo>
                  <a:pt x="1082" y="1919"/>
                </a:lnTo>
                <a:lnTo>
                  <a:pt x="1091" y="1919"/>
                </a:lnTo>
                <a:lnTo>
                  <a:pt x="1091" y="1968"/>
                </a:lnTo>
                <a:lnTo>
                  <a:pt x="1082" y="1968"/>
                </a:lnTo>
                <a:lnTo>
                  <a:pt x="1082" y="1973"/>
                </a:lnTo>
                <a:lnTo>
                  <a:pt x="1091" y="1973"/>
                </a:lnTo>
                <a:lnTo>
                  <a:pt x="1091" y="1979"/>
                </a:lnTo>
                <a:lnTo>
                  <a:pt x="1082" y="1979"/>
                </a:lnTo>
                <a:lnTo>
                  <a:pt x="1082" y="1981"/>
                </a:lnTo>
                <a:lnTo>
                  <a:pt x="1062" y="1981"/>
                </a:lnTo>
                <a:lnTo>
                  <a:pt x="1062" y="2089"/>
                </a:lnTo>
                <a:lnTo>
                  <a:pt x="981" y="2089"/>
                </a:lnTo>
                <a:lnTo>
                  <a:pt x="981" y="2030"/>
                </a:lnTo>
                <a:lnTo>
                  <a:pt x="958" y="2030"/>
                </a:lnTo>
                <a:lnTo>
                  <a:pt x="958" y="2017"/>
                </a:lnTo>
                <a:lnTo>
                  <a:pt x="964" y="2017"/>
                </a:lnTo>
                <a:lnTo>
                  <a:pt x="964" y="2011"/>
                </a:lnTo>
                <a:lnTo>
                  <a:pt x="958" y="2011"/>
                </a:lnTo>
                <a:lnTo>
                  <a:pt x="958" y="2005"/>
                </a:lnTo>
                <a:lnTo>
                  <a:pt x="964" y="2005"/>
                </a:lnTo>
                <a:lnTo>
                  <a:pt x="964" y="2001"/>
                </a:lnTo>
                <a:lnTo>
                  <a:pt x="958" y="2001"/>
                </a:lnTo>
                <a:lnTo>
                  <a:pt x="958" y="1951"/>
                </a:lnTo>
                <a:lnTo>
                  <a:pt x="964" y="1951"/>
                </a:lnTo>
                <a:lnTo>
                  <a:pt x="964" y="1945"/>
                </a:lnTo>
                <a:lnTo>
                  <a:pt x="958" y="1945"/>
                </a:lnTo>
                <a:lnTo>
                  <a:pt x="958" y="1939"/>
                </a:lnTo>
                <a:lnTo>
                  <a:pt x="964" y="1939"/>
                </a:lnTo>
                <a:lnTo>
                  <a:pt x="964" y="1934"/>
                </a:lnTo>
                <a:lnTo>
                  <a:pt x="958" y="1934"/>
                </a:lnTo>
                <a:lnTo>
                  <a:pt x="958" y="1884"/>
                </a:lnTo>
                <a:lnTo>
                  <a:pt x="964" y="1884"/>
                </a:lnTo>
                <a:lnTo>
                  <a:pt x="964" y="1878"/>
                </a:lnTo>
                <a:lnTo>
                  <a:pt x="958" y="1878"/>
                </a:lnTo>
                <a:lnTo>
                  <a:pt x="958" y="1872"/>
                </a:lnTo>
                <a:lnTo>
                  <a:pt x="964" y="1872"/>
                </a:lnTo>
                <a:lnTo>
                  <a:pt x="964" y="1868"/>
                </a:lnTo>
                <a:lnTo>
                  <a:pt x="958" y="1868"/>
                </a:lnTo>
                <a:lnTo>
                  <a:pt x="958" y="1818"/>
                </a:lnTo>
                <a:lnTo>
                  <a:pt x="964" y="1818"/>
                </a:lnTo>
                <a:lnTo>
                  <a:pt x="964" y="1812"/>
                </a:lnTo>
                <a:lnTo>
                  <a:pt x="958" y="1812"/>
                </a:lnTo>
                <a:lnTo>
                  <a:pt x="958" y="1806"/>
                </a:lnTo>
                <a:lnTo>
                  <a:pt x="964" y="1806"/>
                </a:lnTo>
                <a:lnTo>
                  <a:pt x="964" y="1800"/>
                </a:lnTo>
                <a:lnTo>
                  <a:pt x="958" y="1800"/>
                </a:lnTo>
                <a:lnTo>
                  <a:pt x="958" y="1751"/>
                </a:lnTo>
                <a:lnTo>
                  <a:pt x="964" y="1751"/>
                </a:lnTo>
                <a:lnTo>
                  <a:pt x="964" y="1745"/>
                </a:lnTo>
                <a:lnTo>
                  <a:pt x="958" y="1745"/>
                </a:lnTo>
                <a:lnTo>
                  <a:pt x="958" y="1739"/>
                </a:lnTo>
                <a:lnTo>
                  <a:pt x="964" y="1739"/>
                </a:lnTo>
                <a:lnTo>
                  <a:pt x="964" y="1734"/>
                </a:lnTo>
                <a:lnTo>
                  <a:pt x="958" y="1734"/>
                </a:lnTo>
                <a:lnTo>
                  <a:pt x="958" y="1704"/>
                </a:lnTo>
                <a:lnTo>
                  <a:pt x="951" y="1704"/>
                </a:lnTo>
                <a:lnTo>
                  <a:pt x="951" y="1734"/>
                </a:lnTo>
                <a:lnTo>
                  <a:pt x="918" y="1734"/>
                </a:lnTo>
                <a:lnTo>
                  <a:pt x="918" y="1704"/>
                </a:lnTo>
                <a:lnTo>
                  <a:pt x="912" y="1704"/>
                </a:lnTo>
                <a:lnTo>
                  <a:pt x="912" y="1734"/>
                </a:lnTo>
                <a:lnTo>
                  <a:pt x="903" y="1734"/>
                </a:lnTo>
                <a:lnTo>
                  <a:pt x="903" y="1739"/>
                </a:lnTo>
                <a:lnTo>
                  <a:pt x="912" y="1739"/>
                </a:lnTo>
                <a:lnTo>
                  <a:pt x="912" y="1745"/>
                </a:lnTo>
                <a:lnTo>
                  <a:pt x="903" y="1745"/>
                </a:lnTo>
                <a:lnTo>
                  <a:pt x="903" y="1751"/>
                </a:lnTo>
                <a:lnTo>
                  <a:pt x="912" y="1751"/>
                </a:lnTo>
                <a:lnTo>
                  <a:pt x="912" y="1800"/>
                </a:lnTo>
                <a:lnTo>
                  <a:pt x="903" y="1800"/>
                </a:lnTo>
                <a:lnTo>
                  <a:pt x="903" y="1806"/>
                </a:lnTo>
                <a:lnTo>
                  <a:pt x="912" y="1806"/>
                </a:lnTo>
                <a:lnTo>
                  <a:pt x="912" y="1812"/>
                </a:lnTo>
                <a:lnTo>
                  <a:pt x="903" y="1812"/>
                </a:lnTo>
                <a:lnTo>
                  <a:pt x="903" y="1818"/>
                </a:lnTo>
                <a:lnTo>
                  <a:pt x="912" y="1818"/>
                </a:lnTo>
                <a:lnTo>
                  <a:pt x="912" y="1868"/>
                </a:lnTo>
                <a:lnTo>
                  <a:pt x="903" y="1868"/>
                </a:lnTo>
                <a:lnTo>
                  <a:pt x="903" y="1872"/>
                </a:lnTo>
                <a:lnTo>
                  <a:pt x="912" y="1872"/>
                </a:lnTo>
                <a:lnTo>
                  <a:pt x="912" y="1878"/>
                </a:lnTo>
                <a:lnTo>
                  <a:pt x="903" y="1878"/>
                </a:lnTo>
                <a:lnTo>
                  <a:pt x="903" y="1884"/>
                </a:lnTo>
                <a:lnTo>
                  <a:pt x="912" y="1884"/>
                </a:lnTo>
                <a:lnTo>
                  <a:pt x="912" y="1934"/>
                </a:lnTo>
                <a:lnTo>
                  <a:pt x="903" y="1934"/>
                </a:lnTo>
                <a:lnTo>
                  <a:pt x="903" y="1939"/>
                </a:lnTo>
                <a:lnTo>
                  <a:pt x="912" y="1939"/>
                </a:lnTo>
                <a:lnTo>
                  <a:pt x="912" y="1945"/>
                </a:lnTo>
                <a:lnTo>
                  <a:pt x="903" y="1945"/>
                </a:lnTo>
                <a:lnTo>
                  <a:pt x="903" y="1951"/>
                </a:lnTo>
                <a:lnTo>
                  <a:pt x="912" y="1951"/>
                </a:lnTo>
                <a:lnTo>
                  <a:pt x="912" y="2001"/>
                </a:lnTo>
                <a:lnTo>
                  <a:pt x="903" y="2001"/>
                </a:lnTo>
                <a:lnTo>
                  <a:pt x="903" y="2005"/>
                </a:lnTo>
                <a:lnTo>
                  <a:pt x="912" y="2005"/>
                </a:lnTo>
                <a:lnTo>
                  <a:pt x="912" y="2011"/>
                </a:lnTo>
                <a:lnTo>
                  <a:pt x="903" y="2011"/>
                </a:lnTo>
                <a:lnTo>
                  <a:pt x="903" y="2017"/>
                </a:lnTo>
                <a:lnTo>
                  <a:pt x="912" y="2017"/>
                </a:lnTo>
                <a:lnTo>
                  <a:pt x="912" y="2030"/>
                </a:lnTo>
                <a:lnTo>
                  <a:pt x="877" y="2030"/>
                </a:lnTo>
                <a:lnTo>
                  <a:pt x="877" y="2089"/>
                </a:lnTo>
                <a:lnTo>
                  <a:pt x="781" y="2089"/>
                </a:lnTo>
                <a:lnTo>
                  <a:pt x="781" y="1990"/>
                </a:lnTo>
                <a:lnTo>
                  <a:pt x="755" y="1990"/>
                </a:lnTo>
                <a:lnTo>
                  <a:pt x="755" y="1958"/>
                </a:lnTo>
                <a:lnTo>
                  <a:pt x="761" y="1958"/>
                </a:lnTo>
                <a:lnTo>
                  <a:pt x="761" y="1952"/>
                </a:lnTo>
                <a:lnTo>
                  <a:pt x="755" y="1952"/>
                </a:lnTo>
                <a:lnTo>
                  <a:pt x="755" y="1946"/>
                </a:lnTo>
                <a:lnTo>
                  <a:pt x="761" y="1946"/>
                </a:lnTo>
                <a:lnTo>
                  <a:pt x="761" y="1942"/>
                </a:lnTo>
                <a:lnTo>
                  <a:pt x="755" y="1942"/>
                </a:lnTo>
                <a:lnTo>
                  <a:pt x="755" y="1892"/>
                </a:lnTo>
                <a:lnTo>
                  <a:pt x="761" y="1892"/>
                </a:lnTo>
                <a:lnTo>
                  <a:pt x="761" y="1886"/>
                </a:lnTo>
                <a:lnTo>
                  <a:pt x="755" y="1886"/>
                </a:lnTo>
                <a:lnTo>
                  <a:pt x="755" y="1880"/>
                </a:lnTo>
                <a:lnTo>
                  <a:pt x="761" y="1880"/>
                </a:lnTo>
                <a:lnTo>
                  <a:pt x="761" y="1875"/>
                </a:lnTo>
                <a:lnTo>
                  <a:pt x="755" y="1875"/>
                </a:lnTo>
                <a:lnTo>
                  <a:pt x="755" y="1844"/>
                </a:lnTo>
                <a:lnTo>
                  <a:pt x="750" y="1844"/>
                </a:lnTo>
                <a:lnTo>
                  <a:pt x="750" y="1875"/>
                </a:lnTo>
                <a:lnTo>
                  <a:pt x="715" y="1875"/>
                </a:lnTo>
                <a:lnTo>
                  <a:pt x="715" y="1844"/>
                </a:lnTo>
                <a:lnTo>
                  <a:pt x="709" y="1844"/>
                </a:lnTo>
                <a:lnTo>
                  <a:pt x="709" y="1875"/>
                </a:lnTo>
                <a:lnTo>
                  <a:pt x="700" y="1875"/>
                </a:lnTo>
                <a:lnTo>
                  <a:pt x="700" y="1880"/>
                </a:lnTo>
                <a:lnTo>
                  <a:pt x="709" y="1880"/>
                </a:lnTo>
                <a:lnTo>
                  <a:pt x="709" y="1886"/>
                </a:lnTo>
                <a:lnTo>
                  <a:pt x="700" y="1886"/>
                </a:lnTo>
                <a:lnTo>
                  <a:pt x="700" y="1892"/>
                </a:lnTo>
                <a:lnTo>
                  <a:pt x="709" y="1892"/>
                </a:lnTo>
                <a:lnTo>
                  <a:pt x="709" y="1942"/>
                </a:lnTo>
                <a:lnTo>
                  <a:pt x="700" y="1942"/>
                </a:lnTo>
                <a:lnTo>
                  <a:pt x="700" y="1946"/>
                </a:lnTo>
                <a:lnTo>
                  <a:pt x="709" y="1946"/>
                </a:lnTo>
                <a:lnTo>
                  <a:pt x="709" y="1952"/>
                </a:lnTo>
                <a:lnTo>
                  <a:pt x="700" y="1952"/>
                </a:lnTo>
                <a:lnTo>
                  <a:pt x="700" y="1958"/>
                </a:lnTo>
                <a:lnTo>
                  <a:pt x="709" y="1958"/>
                </a:lnTo>
                <a:lnTo>
                  <a:pt x="709" y="1990"/>
                </a:lnTo>
                <a:lnTo>
                  <a:pt x="677" y="1990"/>
                </a:lnTo>
                <a:lnTo>
                  <a:pt x="677" y="2089"/>
                </a:lnTo>
                <a:lnTo>
                  <a:pt x="540" y="2089"/>
                </a:lnTo>
                <a:lnTo>
                  <a:pt x="540" y="1679"/>
                </a:lnTo>
                <a:lnTo>
                  <a:pt x="648" y="1679"/>
                </a:lnTo>
                <a:lnTo>
                  <a:pt x="679" y="1679"/>
                </a:lnTo>
                <a:lnTo>
                  <a:pt x="679" y="1621"/>
                </a:lnTo>
                <a:lnTo>
                  <a:pt x="770" y="1621"/>
                </a:lnTo>
                <a:lnTo>
                  <a:pt x="770" y="1562"/>
                </a:lnTo>
                <a:lnTo>
                  <a:pt x="854" y="1562"/>
                </a:lnTo>
                <a:lnTo>
                  <a:pt x="854" y="1504"/>
                </a:lnTo>
                <a:lnTo>
                  <a:pt x="930" y="1504"/>
                </a:lnTo>
                <a:lnTo>
                  <a:pt x="930" y="1444"/>
                </a:lnTo>
                <a:lnTo>
                  <a:pt x="865" y="1444"/>
                </a:lnTo>
                <a:lnTo>
                  <a:pt x="865" y="1444"/>
                </a:lnTo>
                <a:lnTo>
                  <a:pt x="867" y="1438"/>
                </a:lnTo>
                <a:lnTo>
                  <a:pt x="867" y="1438"/>
                </a:lnTo>
                <a:lnTo>
                  <a:pt x="867" y="1424"/>
                </a:lnTo>
                <a:lnTo>
                  <a:pt x="867" y="1408"/>
                </a:lnTo>
                <a:lnTo>
                  <a:pt x="890" y="1386"/>
                </a:lnTo>
                <a:lnTo>
                  <a:pt x="890" y="1386"/>
                </a:lnTo>
                <a:lnTo>
                  <a:pt x="892" y="1383"/>
                </a:lnTo>
                <a:lnTo>
                  <a:pt x="893" y="1381"/>
                </a:lnTo>
                <a:lnTo>
                  <a:pt x="894" y="1376"/>
                </a:lnTo>
                <a:lnTo>
                  <a:pt x="894" y="1376"/>
                </a:lnTo>
                <a:lnTo>
                  <a:pt x="894" y="1357"/>
                </a:lnTo>
                <a:lnTo>
                  <a:pt x="896" y="1343"/>
                </a:lnTo>
                <a:lnTo>
                  <a:pt x="899" y="1344"/>
                </a:lnTo>
                <a:lnTo>
                  <a:pt x="904" y="1352"/>
                </a:lnTo>
                <a:lnTo>
                  <a:pt x="904" y="1352"/>
                </a:lnTo>
                <a:lnTo>
                  <a:pt x="907" y="1352"/>
                </a:lnTo>
                <a:lnTo>
                  <a:pt x="909" y="1352"/>
                </a:lnTo>
                <a:lnTo>
                  <a:pt x="911" y="1351"/>
                </a:lnTo>
                <a:lnTo>
                  <a:pt x="911" y="1351"/>
                </a:lnTo>
                <a:lnTo>
                  <a:pt x="912" y="1343"/>
                </a:lnTo>
                <a:lnTo>
                  <a:pt x="914" y="1321"/>
                </a:lnTo>
                <a:lnTo>
                  <a:pt x="914" y="1321"/>
                </a:lnTo>
                <a:lnTo>
                  <a:pt x="914" y="1313"/>
                </a:lnTo>
                <a:lnTo>
                  <a:pt x="913" y="1307"/>
                </a:lnTo>
                <a:lnTo>
                  <a:pt x="912" y="1302"/>
                </a:lnTo>
                <a:lnTo>
                  <a:pt x="912" y="1302"/>
                </a:lnTo>
                <a:lnTo>
                  <a:pt x="907" y="1296"/>
                </a:lnTo>
                <a:lnTo>
                  <a:pt x="904" y="1294"/>
                </a:lnTo>
                <a:lnTo>
                  <a:pt x="901" y="1281"/>
                </a:lnTo>
                <a:lnTo>
                  <a:pt x="901" y="1281"/>
                </a:lnTo>
                <a:lnTo>
                  <a:pt x="900" y="1279"/>
                </a:lnTo>
                <a:lnTo>
                  <a:pt x="899" y="1279"/>
                </a:lnTo>
                <a:lnTo>
                  <a:pt x="897" y="1279"/>
                </a:lnTo>
                <a:lnTo>
                  <a:pt x="897" y="1279"/>
                </a:lnTo>
                <a:lnTo>
                  <a:pt x="897" y="1287"/>
                </a:lnTo>
                <a:lnTo>
                  <a:pt x="892" y="1287"/>
                </a:lnTo>
                <a:lnTo>
                  <a:pt x="892" y="1274"/>
                </a:lnTo>
                <a:lnTo>
                  <a:pt x="892" y="1274"/>
                </a:lnTo>
                <a:lnTo>
                  <a:pt x="890" y="1265"/>
                </a:lnTo>
                <a:lnTo>
                  <a:pt x="889" y="1258"/>
                </a:lnTo>
                <a:lnTo>
                  <a:pt x="886" y="1255"/>
                </a:lnTo>
                <a:lnTo>
                  <a:pt x="885" y="1252"/>
                </a:lnTo>
                <a:lnTo>
                  <a:pt x="885" y="1252"/>
                </a:lnTo>
                <a:lnTo>
                  <a:pt x="879" y="1241"/>
                </a:lnTo>
                <a:lnTo>
                  <a:pt x="877" y="1235"/>
                </a:lnTo>
                <a:lnTo>
                  <a:pt x="877" y="1235"/>
                </a:lnTo>
                <a:lnTo>
                  <a:pt x="872" y="1228"/>
                </a:lnTo>
                <a:lnTo>
                  <a:pt x="868" y="1222"/>
                </a:lnTo>
                <a:lnTo>
                  <a:pt x="863" y="1219"/>
                </a:lnTo>
                <a:lnTo>
                  <a:pt x="863" y="1219"/>
                </a:lnTo>
                <a:lnTo>
                  <a:pt x="864" y="1213"/>
                </a:lnTo>
                <a:lnTo>
                  <a:pt x="864" y="1200"/>
                </a:lnTo>
                <a:lnTo>
                  <a:pt x="864" y="1192"/>
                </a:lnTo>
                <a:lnTo>
                  <a:pt x="863" y="1185"/>
                </a:lnTo>
                <a:lnTo>
                  <a:pt x="861" y="1178"/>
                </a:lnTo>
                <a:lnTo>
                  <a:pt x="856" y="1172"/>
                </a:lnTo>
                <a:lnTo>
                  <a:pt x="856" y="1172"/>
                </a:lnTo>
                <a:lnTo>
                  <a:pt x="853" y="1170"/>
                </a:lnTo>
                <a:lnTo>
                  <a:pt x="848" y="1165"/>
                </a:lnTo>
                <a:lnTo>
                  <a:pt x="841" y="1162"/>
                </a:lnTo>
                <a:lnTo>
                  <a:pt x="834" y="1160"/>
                </a:lnTo>
                <a:lnTo>
                  <a:pt x="825" y="1160"/>
                </a:lnTo>
                <a:lnTo>
                  <a:pt x="820" y="1161"/>
                </a:lnTo>
                <a:lnTo>
                  <a:pt x="816" y="1162"/>
                </a:lnTo>
                <a:lnTo>
                  <a:pt x="810" y="1164"/>
                </a:lnTo>
                <a:lnTo>
                  <a:pt x="805" y="1168"/>
                </a:lnTo>
                <a:lnTo>
                  <a:pt x="799" y="1171"/>
                </a:lnTo>
                <a:lnTo>
                  <a:pt x="795" y="1177"/>
                </a:lnTo>
                <a:lnTo>
                  <a:pt x="795" y="1177"/>
                </a:lnTo>
                <a:lnTo>
                  <a:pt x="787" y="1189"/>
                </a:lnTo>
                <a:lnTo>
                  <a:pt x="785" y="1189"/>
                </a:lnTo>
                <a:lnTo>
                  <a:pt x="785" y="1189"/>
                </a:lnTo>
                <a:lnTo>
                  <a:pt x="781" y="1189"/>
                </a:lnTo>
                <a:lnTo>
                  <a:pt x="769" y="1191"/>
                </a:lnTo>
                <a:lnTo>
                  <a:pt x="762" y="1193"/>
                </a:lnTo>
                <a:lnTo>
                  <a:pt x="754" y="1196"/>
                </a:lnTo>
                <a:lnTo>
                  <a:pt x="746" y="1200"/>
                </a:lnTo>
                <a:lnTo>
                  <a:pt x="738" y="1205"/>
                </a:lnTo>
                <a:lnTo>
                  <a:pt x="738" y="1205"/>
                </a:lnTo>
                <a:lnTo>
                  <a:pt x="723" y="1221"/>
                </a:lnTo>
                <a:lnTo>
                  <a:pt x="716" y="1228"/>
                </a:lnTo>
                <a:lnTo>
                  <a:pt x="710" y="1232"/>
                </a:lnTo>
                <a:lnTo>
                  <a:pt x="710" y="1232"/>
                </a:lnTo>
                <a:lnTo>
                  <a:pt x="700" y="1241"/>
                </a:lnTo>
                <a:lnTo>
                  <a:pt x="694" y="1248"/>
                </a:lnTo>
                <a:lnTo>
                  <a:pt x="677" y="1271"/>
                </a:lnTo>
                <a:lnTo>
                  <a:pt x="677" y="1271"/>
                </a:lnTo>
                <a:lnTo>
                  <a:pt x="677" y="1272"/>
                </a:lnTo>
                <a:lnTo>
                  <a:pt x="674" y="1276"/>
                </a:lnTo>
                <a:lnTo>
                  <a:pt x="674" y="1281"/>
                </a:lnTo>
                <a:lnTo>
                  <a:pt x="675" y="1284"/>
                </a:lnTo>
                <a:lnTo>
                  <a:pt x="677" y="1287"/>
                </a:lnTo>
                <a:lnTo>
                  <a:pt x="677" y="1287"/>
                </a:lnTo>
                <a:lnTo>
                  <a:pt x="692" y="1313"/>
                </a:lnTo>
                <a:lnTo>
                  <a:pt x="692" y="1313"/>
                </a:lnTo>
                <a:lnTo>
                  <a:pt x="704" y="1327"/>
                </a:lnTo>
                <a:lnTo>
                  <a:pt x="725" y="1347"/>
                </a:lnTo>
                <a:lnTo>
                  <a:pt x="725" y="1347"/>
                </a:lnTo>
                <a:lnTo>
                  <a:pt x="732" y="1354"/>
                </a:lnTo>
                <a:lnTo>
                  <a:pt x="736" y="1359"/>
                </a:lnTo>
                <a:lnTo>
                  <a:pt x="736" y="1359"/>
                </a:lnTo>
                <a:lnTo>
                  <a:pt x="738" y="1366"/>
                </a:lnTo>
                <a:lnTo>
                  <a:pt x="741" y="1371"/>
                </a:lnTo>
                <a:lnTo>
                  <a:pt x="744" y="1373"/>
                </a:lnTo>
                <a:lnTo>
                  <a:pt x="744" y="1373"/>
                </a:lnTo>
                <a:lnTo>
                  <a:pt x="744" y="1376"/>
                </a:lnTo>
                <a:lnTo>
                  <a:pt x="744" y="1379"/>
                </a:lnTo>
                <a:lnTo>
                  <a:pt x="741" y="1381"/>
                </a:lnTo>
                <a:lnTo>
                  <a:pt x="741" y="1381"/>
                </a:lnTo>
                <a:lnTo>
                  <a:pt x="740" y="1384"/>
                </a:lnTo>
                <a:lnTo>
                  <a:pt x="740" y="1384"/>
                </a:lnTo>
                <a:lnTo>
                  <a:pt x="735" y="1405"/>
                </a:lnTo>
                <a:lnTo>
                  <a:pt x="731" y="1412"/>
                </a:lnTo>
                <a:lnTo>
                  <a:pt x="731" y="1412"/>
                </a:lnTo>
                <a:lnTo>
                  <a:pt x="730" y="1416"/>
                </a:lnTo>
                <a:lnTo>
                  <a:pt x="730" y="1424"/>
                </a:lnTo>
                <a:lnTo>
                  <a:pt x="730" y="1433"/>
                </a:lnTo>
                <a:lnTo>
                  <a:pt x="731" y="1439"/>
                </a:lnTo>
                <a:lnTo>
                  <a:pt x="733" y="1444"/>
                </a:lnTo>
                <a:lnTo>
                  <a:pt x="540" y="1444"/>
                </a:lnTo>
                <a:lnTo>
                  <a:pt x="540" y="1354"/>
                </a:lnTo>
                <a:lnTo>
                  <a:pt x="518" y="1354"/>
                </a:lnTo>
                <a:lnTo>
                  <a:pt x="518" y="1042"/>
                </a:lnTo>
                <a:lnTo>
                  <a:pt x="1435" y="1042"/>
                </a:lnTo>
                <a:close/>
                <a:moveTo>
                  <a:pt x="750" y="1892"/>
                </a:moveTo>
                <a:lnTo>
                  <a:pt x="750" y="1942"/>
                </a:lnTo>
                <a:lnTo>
                  <a:pt x="715" y="1942"/>
                </a:lnTo>
                <a:lnTo>
                  <a:pt x="715" y="1892"/>
                </a:lnTo>
                <a:lnTo>
                  <a:pt x="750" y="1892"/>
                </a:lnTo>
                <a:close/>
                <a:moveTo>
                  <a:pt x="715" y="1886"/>
                </a:moveTo>
                <a:lnTo>
                  <a:pt x="715" y="1880"/>
                </a:lnTo>
                <a:lnTo>
                  <a:pt x="750" y="1880"/>
                </a:lnTo>
                <a:lnTo>
                  <a:pt x="750" y="1886"/>
                </a:lnTo>
                <a:lnTo>
                  <a:pt x="715" y="1886"/>
                </a:lnTo>
                <a:close/>
                <a:moveTo>
                  <a:pt x="750" y="1946"/>
                </a:moveTo>
                <a:lnTo>
                  <a:pt x="750" y="1952"/>
                </a:lnTo>
                <a:lnTo>
                  <a:pt x="715" y="1952"/>
                </a:lnTo>
                <a:lnTo>
                  <a:pt x="715" y="1946"/>
                </a:lnTo>
                <a:lnTo>
                  <a:pt x="750" y="1946"/>
                </a:lnTo>
                <a:close/>
                <a:moveTo>
                  <a:pt x="750" y="1958"/>
                </a:moveTo>
                <a:lnTo>
                  <a:pt x="750" y="1990"/>
                </a:lnTo>
                <a:lnTo>
                  <a:pt x="715" y="1990"/>
                </a:lnTo>
                <a:lnTo>
                  <a:pt x="715" y="1958"/>
                </a:lnTo>
                <a:lnTo>
                  <a:pt x="750" y="1958"/>
                </a:lnTo>
                <a:close/>
                <a:moveTo>
                  <a:pt x="753" y="1350"/>
                </a:moveTo>
                <a:lnTo>
                  <a:pt x="753" y="1350"/>
                </a:lnTo>
                <a:lnTo>
                  <a:pt x="748" y="1343"/>
                </a:lnTo>
                <a:lnTo>
                  <a:pt x="745" y="1337"/>
                </a:lnTo>
                <a:lnTo>
                  <a:pt x="741" y="1332"/>
                </a:lnTo>
                <a:lnTo>
                  <a:pt x="741" y="1332"/>
                </a:lnTo>
                <a:lnTo>
                  <a:pt x="732" y="1320"/>
                </a:lnTo>
                <a:lnTo>
                  <a:pt x="726" y="1309"/>
                </a:lnTo>
                <a:lnTo>
                  <a:pt x="726" y="1309"/>
                </a:lnTo>
                <a:lnTo>
                  <a:pt x="722" y="1294"/>
                </a:lnTo>
                <a:lnTo>
                  <a:pt x="718" y="1284"/>
                </a:lnTo>
                <a:lnTo>
                  <a:pt x="715" y="1278"/>
                </a:lnTo>
                <a:lnTo>
                  <a:pt x="723" y="1273"/>
                </a:lnTo>
                <a:lnTo>
                  <a:pt x="723" y="1273"/>
                </a:lnTo>
                <a:lnTo>
                  <a:pt x="730" y="1267"/>
                </a:lnTo>
                <a:lnTo>
                  <a:pt x="736" y="1263"/>
                </a:lnTo>
                <a:lnTo>
                  <a:pt x="740" y="1258"/>
                </a:lnTo>
                <a:lnTo>
                  <a:pt x="740" y="1258"/>
                </a:lnTo>
                <a:lnTo>
                  <a:pt x="751" y="1251"/>
                </a:lnTo>
                <a:lnTo>
                  <a:pt x="759" y="1247"/>
                </a:lnTo>
                <a:lnTo>
                  <a:pt x="759" y="1247"/>
                </a:lnTo>
                <a:lnTo>
                  <a:pt x="760" y="1245"/>
                </a:lnTo>
                <a:lnTo>
                  <a:pt x="760" y="1247"/>
                </a:lnTo>
                <a:lnTo>
                  <a:pt x="761" y="1248"/>
                </a:lnTo>
                <a:lnTo>
                  <a:pt x="761" y="1248"/>
                </a:lnTo>
                <a:lnTo>
                  <a:pt x="765" y="1256"/>
                </a:lnTo>
                <a:lnTo>
                  <a:pt x="769" y="1266"/>
                </a:lnTo>
                <a:lnTo>
                  <a:pt x="769" y="1266"/>
                </a:lnTo>
                <a:lnTo>
                  <a:pt x="774" y="1281"/>
                </a:lnTo>
                <a:lnTo>
                  <a:pt x="776" y="1291"/>
                </a:lnTo>
                <a:lnTo>
                  <a:pt x="776" y="1292"/>
                </a:lnTo>
                <a:lnTo>
                  <a:pt x="779" y="1310"/>
                </a:lnTo>
                <a:lnTo>
                  <a:pt x="779" y="1310"/>
                </a:lnTo>
                <a:lnTo>
                  <a:pt x="768" y="1331"/>
                </a:lnTo>
                <a:lnTo>
                  <a:pt x="757" y="1353"/>
                </a:lnTo>
                <a:lnTo>
                  <a:pt x="757" y="1353"/>
                </a:lnTo>
                <a:lnTo>
                  <a:pt x="755" y="1353"/>
                </a:lnTo>
                <a:lnTo>
                  <a:pt x="754" y="1352"/>
                </a:lnTo>
                <a:lnTo>
                  <a:pt x="753" y="1350"/>
                </a:lnTo>
                <a:lnTo>
                  <a:pt x="753" y="1350"/>
                </a:lnTo>
                <a:close/>
                <a:moveTo>
                  <a:pt x="825" y="1395"/>
                </a:moveTo>
                <a:lnTo>
                  <a:pt x="827" y="1403"/>
                </a:lnTo>
                <a:lnTo>
                  <a:pt x="827" y="1406"/>
                </a:lnTo>
                <a:lnTo>
                  <a:pt x="827" y="1406"/>
                </a:lnTo>
                <a:lnTo>
                  <a:pt x="816" y="1417"/>
                </a:lnTo>
                <a:lnTo>
                  <a:pt x="809" y="1424"/>
                </a:lnTo>
                <a:lnTo>
                  <a:pt x="809" y="1424"/>
                </a:lnTo>
                <a:lnTo>
                  <a:pt x="799" y="1424"/>
                </a:lnTo>
                <a:lnTo>
                  <a:pt x="799" y="1424"/>
                </a:lnTo>
                <a:lnTo>
                  <a:pt x="796" y="1423"/>
                </a:lnTo>
                <a:lnTo>
                  <a:pt x="796" y="1422"/>
                </a:lnTo>
                <a:lnTo>
                  <a:pt x="796" y="1415"/>
                </a:lnTo>
                <a:lnTo>
                  <a:pt x="798" y="1412"/>
                </a:lnTo>
                <a:lnTo>
                  <a:pt x="802" y="1405"/>
                </a:lnTo>
                <a:lnTo>
                  <a:pt x="806" y="1398"/>
                </a:lnTo>
                <a:lnTo>
                  <a:pt x="806" y="1398"/>
                </a:lnTo>
                <a:lnTo>
                  <a:pt x="811" y="1393"/>
                </a:lnTo>
                <a:lnTo>
                  <a:pt x="811" y="1393"/>
                </a:lnTo>
                <a:lnTo>
                  <a:pt x="813" y="1389"/>
                </a:lnTo>
                <a:lnTo>
                  <a:pt x="814" y="1383"/>
                </a:lnTo>
                <a:lnTo>
                  <a:pt x="814" y="1383"/>
                </a:lnTo>
                <a:lnTo>
                  <a:pt x="825" y="1373"/>
                </a:lnTo>
                <a:lnTo>
                  <a:pt x="825" y="1373"/>
                </a:lnTo>
                <a:lnTo>
                  <a:pt x="828" y="1368"/>
                </a:lnTo>
                <a:lnTo>
                  <a:pt x="834" y="1373"/>
                </a:lnTo>
                <a:lnTo>
                  <a:pt x="834" y="1373"/>
                </a:lnTo>
                <a:lnTo>
                  <a:pt x="826" y="1393"/>
                </a:lnTo>
                <a:lnTo>
                  <a:pt x="826" y="1393"/>
                </a:lnTo>
                <a:lnTo>
                  <a:pt x="825" y="1395"/>
                </a:lnTo>
                <a:lnTo>
                  <a:pt x="825" y="1395"/>
                </a:lnTo>
                <a:close/>
                <a:moveTo>
                  <a:pt x="834" y="1432"/>
                </a:moveTo>
                <a:lnTo>
                  <a:pt x="833" y="1438"/>
                </a:lnTo>
                <a:lnTo>
                  <a:pt x="833" y="1438"/>
                </a:lnTo>
                <a:lnTo>
                  <a:pt x="832" y="1439"/>
                </a:lnTo>
                <a:lnTo>
                  <a:pt x="832" y="1444"/>
                </a:lnTo>
                <a:lnTo>
                  <a:pt x="816" y="1444"/>
                </a:lnTo>
                <a:lnTo>
                  <a:pt x="816" y="1444"/>
                </a:lnTo>
                <a:lnTo>
                  <a:pt x="834" y="1432"/>
                </a:lnTo>
                <a:lnTo>
                  <a:pt x="834" y="1432"/>
                </a:lnTo>
                <a:close/>
                <a:moveTo>
                  <a:pt x="492" y="1354"/>
                </a:moveTo>
                <a:lnTo>
                  <a:pt x="502" y="1344"/>
                </a:lnTo>
                <a:lnTo>
                  <a:pt x="502" y="1354"/>
                </a:lnTo>
                <a:lnTo>
                  <a:pt x="492" y="1354"/>
                </a:lnTo>
                <a:close/>
                <a:moveTo>
                  <a:pt x="437" y="1047"/>
                </a:moveTo>
                <a:lnTo>
                  <a:pt x="462" y="1074"/>
                </a:lnTo>
                <a:lnTo>
                  <a:pt x="437" y="1099"/>
                </a:lnTo>
                <a:lnTo>
                  <a:pt x="437" y="1047"/>
                </a:lnTo>
                <a:close/>
                <a:moveTo>
                  <a:pt x="502" y="1046"/>
                </a:moveTo>
                <a:lnTo>
                  <a:pt x="502" y="1101"/>
                </a:lnTo>
                <a:lnTo>
                  <a:pt x="475" y="1074"/>
                </a:lnTo>
                <a:lnTo>
                  <a:pt x="502" y="1046"/>
                </a:lnTo>
                <a:close/>
                <a:moveTo>
                  <a:pt x="469" y="1067"/>
                </a:moveTo>
                <a:lnTo>
                  <a:pt x="444" y="1043"/>
                </a:lnTo>
                <a:lnTo>
                  <a:pt x="494" y="1043"/>
                </a:lnTo>
                <a:lnTo>
                  <a:pt x="469" y="1067"/>
                </a:lnTo>
                <a:close/>
                <a:moveTo>
                  <a:pt x="498" y="1109"/>
                </a:moveTo>
                <a:lnTo>
                  <a:pt x="439" y="1109"/>
                </a:lnTo>
                <a:lnTo>
                  <a:pt x="469" y="1080"/>
                </a:lnTo>
                <a:lnTo>
                  <a:pt x="498" y="1109"/>
                </a:lnTo>
                <a:close/>
                <a:moveTo>
                  <a:pt x="494" y="1117"/>
                </a:moveTo>
                <a:lnTo>
                  <a:pt x="469" y="1142"/>
                </a:lnTo>
                <a:lnTo>
                  <a:pt x="444" y="1117"/>
                </a:lnTo>
                <a:lnTo>
                  <a:pt x="494" y="1117"/>
                </a:lnTo>
                <a:close/>
                <a:moveTo>
                  <a:pt x="502" y="1120"/>
                </a:moveTo>
                <a:lnTo>
                  <a:pt x="502" y="1176"/>
                </a:lnTo>
                <a:lnTo>
                  <a:pt x="475" y="1148"/>
                </a:lnTo>
                <a:lnTo>
                  <a:pt x="502" y="1120"/>
                </a:lnTo>
                <a:close/>
                <a:moveTo>
                  <a:pt x="498" y="1183"/>
                </a:moveTo>
                <a:lnTo>
                  <a:pt x="439" y="1183"/>
                </a:lnTo>
                <a:lnTo>
                  <a:pt x="469" y="1154"/>
                </a:lnTo>
                <a:lnTo>
                  <a:pt x="498" y="1183"/>
                </a:lnTo>
                <a:close/>
                <a:moveTo>
                  <a:pt x="494" y="1192"/>
                </a:moveTo>
                <a:lnTo>
                  <a:pt x="469" y="1216"/>
                </a:lnTo>
                <a:lnTo>
                  <a:pt x="444" y="1192"/>
                </a:lnTo>
                <a:lnTo>
                  <a:pt x="494" y="1192"/>
                </a:lnTo>
                <a:close/>
                <a:moveTo>
                  <a:pt x="502" y="1196"/>
                </a:moveTo>
                <a:lnTo>
                  <a:pt x="502" y="1250"/>
                </a:lnTo>
                <a:lnTo>
                  <a:pt x="475" y="1222"/>
                </a:lnTo>
                <a:lnTo>
                  <a:pt x="502" y="1196"/>
                </a:lnTo>
                <a:close/>
                <a:moveTo>
                  <a:pt x="498" y="1258"/>
                </a:moveTo>
                <a:lnTo>
                  <a:pt x="439" y="1258"/>
                </a:lnTo>
                <a:lnTo>
                  <a:pt x="469" y="1229"/>
                </a:lnTo>
                <a:lnTo>
                  <a:pt x="498" y="1258"/>
                </a:lnTo>
                <a:close/>
                <a:moveTo>
                  <a:pt x="494" y="1266"/>
                </a:moveTo>
                <a:lnTo>
                  <a:pt x="469" y="1292"/>
                </a:lnTo>
                <a:lnTo>
                  <a:pt x="444" y="1266"/>
                </a:lnTo>
                <a:lnTo>
                  <a:pt x="494" y="1266"/>
                </a:lnTo>
                <a:close/>
                <a:moveTo>
                  <a:pt x="502" y="1270"/>
                </a:moveTo>
                <a:lnTo>
                  <a:pt x="502" y="1325"/>
                </a:lnTo>
                <a:lnTo>
                  <a:pt x="475" y="1298"/>
                </a:lnTo>
                <a:lnTo>
                  <a:pt x="502" y="1270"/>
                </a:lnTo>
                <a:close/>
                <a:moveTo>
                  <a:pt x="437" y="1123"/>
                </a:moveTo>
                <a:lnTo>
                  <a:pt x="462" y="1148"/>
                </a:lnTo>
                <a:lnTo>
                  <a:pt x="437" y="1174"/>
                </a:lnTo>
                <a:lnTo>
                  <a:pt x="437" y="1123"/>
                </a:lnTo>
                <a:close/>
                <a:moveTo>
                  <a:pt x="437" y="1197"/>
                </a:moveTo>
                <a:lnTo>
                  <a:pt x="462" y="1222"/>
                </a:lnTo>
                <a:lnTo>
                  <a:pt x="437" y="1249"/>
                </a:lnTo>
                <a:lnTo>
                  <a:pt x="437" y="1197"/>
                </a:lnTo>
                <a:close/>
                <a:moveTo>
                  <a:pt x="437" y="1271"/>
                </a:moveTo>
                <a:lnTo>
                  <a:pt x="462" y="1298"/>
                </a:lnTo>
                <a:lnTo>
                  <a:pt x="437" y="1323"/>
                </a:lnTo>
                <a:lnTo>
                  <a:pt x="437" y="1271"/>
                </a:lnTo>
                <a:close/>
                <a:moveTo>
                  <a:pt x="469" y="1303"/>
                </a:moveTo>
                <a:lnTo>
                  <a:pt x="498" y="1332"/>
                </a:lnTo>
                <a:lnTo>
                  <a:pt x="439" y="1332"/>
                </a:lnTo>
                <a:lnTo>
                  <a:pt x="469" y="1303"/>
                </a:lnTo>
                <a:close/>
                <a:moveTo>
                  <a:pt x="494" y="1340"/>
                </a:moveTo>
                <a:lnTo>
                  <a:pt x="480" y="1354"/>
                </a:lnTo>
                <a:lnTo>
                  <a:pt x="458" y="1354"/>
                </a:lnTo>
                <a:lnTo>
                  <a:pt x="444" y="1340"/>
                </a:lnTo>
                <a:lnTo>
                  <a:pt x="494" y="1340"/>
                </a:lnTo>
                <a:close/>
                <a:moveTo>
                  <a:pt x="437" y="1346"/>
                </a:moveTo>
                <a:lnTo>
                  <a:pt x="445" y="1354"/>
                </a:lnTo>
                <a:lnTo>
                  <a:pt x="437" y="1354"/>
                </a:lnTo>
                <a:lnTo>
                  <a:pt x="437" y="1346"/>
                </a:lnTo>
                <a:close/>
                <a:moveTo>
                  <a:pt x="636" y="3194"/>
                </a:moveTo>
                <a:lnTo>
                  <a:pt x="636" y="2984"/>
                </a:lnTo>
                <a:lnTo>
                  <a:pt x="840" y="2984"/>
                </a:lnTo>
                <a:lnTo>
                  <a:pt x="840" y="2925"/>
                </a:lnTo>
                <a:lnTo>
                  <a:pt x="636" y="2925"/>
                </a:lnTo>
                <a:lnTo>
                  <a:pt x="636" y="2661"/>
                </a:lnTo>
                <a:lnTo>
                  <a:pt x="840" y="2661"/>
                </a:lnTo>
                <a:lnTo>
                  <a:pt x="840" y="2601"/>
                </a:lnTo>
                <a:lnTo>
                  <a:pt x="636" y="2601"/>
                </a:lnTo>
                <a:lnTo>
                  <a:pt x="636" y="2394"/>
                </a:lnTo>
                <a:lnTo>
                  <a:pt x="912" y="2394"/>
                </a:lnTo>
                <a:lnTo>
                  <a:pt x="912" y="2394"/>
                </a:lnTo>
                <a:lnTo>
                  <a:pt x="918" y="2394"/>
                </a:lnTo>
                <a:lnTo>
                  <a:pt x="918" y="2394"/>
                </a:lnTo>
                <a:lnTo>
                  <a:pt x="922" y="2394"/>
                </a:lnTo>
                <a:lnTo>
                  <a:pt x="922" y="3194"/>
                </a:lnTo>
                <a:lnTo>
                  <a:pt x="636" y="3194"/>
                </a:lnTo>
                <a:close/>
                <a:moveTo>
                  <a:pt x="1117" y="3194"/>
                </a:moveTo>
                <a:lnTo>
                  <a:pt x="1117" y="3194"/>
                </a:lnTo>
                <a:lnTo>
                  <a:pt x="1116" y="3189"/>
                </a:lnTo>
                <a:lnTo>
                  <a:pt x="1115" y="3178"/>
                </a:lnTo>
                <a:lnTo>
                  <a:pt x="1115" y="3178"/>
                </a:lnTo>
                <a:lnTo>
                  <a:pt x="1116" y="3176"/>
                </a:lnTo>
                <a:lnTo>
                  <a:pt x="1115" y="3170"/>
                </a:lnTo>
                <a:lnTo>
                  <a:pt x="1115" y="3170"/>
                </a:lnTo>
                <a:lnTo>
                  <a:pt x="1113" y="3161"/>
                </a:lnTo>
                <a:lnTo>
                  <a:pt x="1113" y="3150"/>
                </a:lnTo>
                <a:lnTo>
                  <a:pt x="1113" y="3150"/>
                </a:lnTo>
                <a:lnTo>
                  <a:pt x="1116" y="3133"/>
                </a:lnTo>
                <a:lnTo>
                  <a:pt x="1118" y="3111"/>
                </a:lnTo>
                <a:lnTo>
                  <a:pt x="1118" y="3111"/>
                </a:lnTo>
                <a:lnTo>
                  <a:pt x="1121" y="3105"/>
                </a:lnTo>
                <a:lnTo>
                  <a:pt x="1124" y="3096"/>
                </a:lnTo>
                <a:lnTo>
                  <a:pt x="1130" y="3082"/>
                </a:lnTo>
                <a:lnTo>
                  <a:pt x="1130" y="3082"/>
                </a:lnTo>
                <a:lnTo>
                  <a:pt x="1139" y="3060"/>
                </a:lnTo>
                <a:lnTo>
                  <a:pt x="1139" y="3060"/>
                </a:lnTo>
                <a:lnTo>
                  <a:pt x="1140" y="3060"/>
                </a:lnTo>
                <a:lnTo>
                  <a:pt x="1142" y="3062"/>
                </a:lnTo>
                <a:lnTo>
                  <a:pt x="1142" y="3062"/>
                </a:lnTo>
                <a:lnTo>
                  <a:pt x="1150" y="3075"/>
                </a:lnTo>
                <a:lnTo>
                  <a:pt x="1156" y="3083"/>
                </a:lnTo>
                <a:lnTo>
                  <a:pt x="1161" y="3089"/>
                </a:lnTo>
                <a:lnTo>
                  <a:pt x="1161" y="3089"/>
                </a:lnTo>
                <a:lnTo>
                  <a:pt x="1169" y="3103"/>
                </a:lnTo>
                <a:lnTo>
                  <a:pt x="1174" y="3112"/>
                </a:lnTo>
                <a:lnTo>
                  <a:pt x="1176" y="3120"/>
                </a:lnTo>
                <a:lnTo>
                  <a:pt x="1176" y="3120"/>
                </a:lnTo>
                <a:lnTo>
                  <a:pt x="1181" y="3132"/>
                </a:lnTo>
                <a:lnTo>
                  <a:pt x="1186" y="3148"/>
                </a:lnTo>
                <a:lnTo>
                  <a:pt x="1194" y="3166"/>
                </a:lnTo>
                <a:lnTo>
                  <a:pt x="1194" y="3166"/>
                </a:lnTo>
                <a:lnTo>
                  <a:pt x="1200" y="3176"/>
                </a:lnTo>
                <a:lnTo>
                  <a:pt x="1200" y="3176"/>
                </a:lnTo>
                <a:lnTo>
                  <a:pt x="1204" y="3180"/>
                </a:lnTo>
                <a:lnTo>
                  <a:pt x="1208" y="3185"/>
                </a:lnTo>
                <a:lnTo>
                  <a:pt x="1208" y="3185"/>
                </a:lnTo>
                <a:lnTo>
                  <a:pt x="1212" y="3188"/>
                </a:lnTo>
                <a:lnTo>
                  <a:pt x="1213" y="3191"/>
                </a:lnTo>
                <a:lnTo>
                  <a:pt x="1213" y="3191"/>
                </a:lnTo>
                <a:lnTo>
                  <a:pt x="1213" y="3194"/>
                </a:lnTo>
                <a:lnTo>
                  <a:pt x="1117" y="3194"/>
                </a:lnTo>
                <a:close/>
                <a:moveTo>
                  <a:pt x="1364" y="3823"/>
                </a:moveTo>
                <a:lnTo>
                  <a:pt x="1274" y="3943"/>
                </a:lnTo>
                <a:lnTo>
                  <a:pt x="1274" y="3943"/>
                </a:lnTo>
                <a:lnTo>
                  <a:pt x="1274" y="3943"/>
                </a:lnTo>
                <a:lnTo>
                  <a:pt x="1274" y="3943"/>
                </a:lnTo>
                <a:lnTo>
                  <a:pt x="1266" y="3944"/>
                </a:lnTo>
                <a:lnTo>
                  <a:pt x="1258" y="3946"/>
                </a:lnTo>
                <a:lnTo>
                  <a:pt x="1255" y="3948"/>
                </a:lnTo>
                <a:lnTo>
                  <a:pt x="1251" y="3952"/>
                </a:lnTo>
                <a:lnTo>
                  <a:pt x="1248" y="3955"/>
                </a:lnTo>
                <a:lnTo>
                  <a:pt x="1247" y="3961"/>
                </a:lnTo>
                <a:lnTo>
                  <a:pt x="1247" y="3961"/>
                </a:lnTo>
                <a:lnTo>
                  <a:pt x="1215" y="3978"/>
                </a:lnTo>
                <a:lnTo>
                  <a:pt x="1200" y="3988"/>
                </a:lnTo>
                <a:lnTo>
                  <a:pt x="1190" y="3996"/>
                </a:lnTo>
                <a:lnTo>
                  <a:pt x="1190" y="3996"/>
                </a:lnTo>
                <a:lnTo>
                  <a:pt x="1188" y="3999"/>
                </a:lnTo>
                <a:lnTo>
                  <a:pt x="1185" y="4003"/>
                </a:lnTo>
                <a:lnTo>
                  <a:pt x="1185" y="4003"/>
                </a:lnTo>
                <a:lnTo>
                  <a:pt x="1182" y="4007"/>
                </a:lnTo>
                <a:lnTo>
                  <a:pt x="1178" y="4013"/>
                </a:lnTo>
                <a:lnTo>
                  <a:pt x="1172" y="4028"/>
                </a:lnTo>
                <a:lnTo>
                  <a:pt x="1168" y="4044"/>
                </a:lnTo>
                <a:lnTo>
                  <a:pt x="1163" y="4063"/>
                </a:lnTo>
                <a:lnTo>
                  <a:pt x="1154" y="4063"/>
                </a:lnTo>
                <a:lnTo>
                  <a:pt x="1124" y="4065"/>
                </a:lnTo>
                <a:lnTo>
                  <a:pt x="1124" y="3823"/>
                </a:lnTo>
                <a:lnTo>
                  <a:pt x="1364" y="38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3810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텍스트 개체 틀 32"/>
          <p:cNvSpPr>
            <a:spLocks noGrp="1"/>
          </p:cNvSpPr>
          <p:nvPr>
            <p:ph type="body" sz="quarter" idx="10"/>
          </p:nvPr>
        </p:nvSpPr>
        <p:spPr>
          <a:xfrm>
            <a:off x="3206554" y="3807800"/>
            <a:ext cx="5778892" cy="1558537"/>
          </a:xfrm>
          <a:prstGeom prst="rect">
            <a:avLst/>
          </a:prstGeom>
          <a:effectLst>
            <a:outerShdw blurRad="190500" dist="1270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lang="ko-KR" altLang="en-US" sz="5000" b="1" kern="1200" baseline="0" dirty="0">
                <a:ln>
                  <a:noFill/>
                </a:ln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THANK YOU FOR LISTENING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74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일반적인 채용절차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856643" y="4293096"/>
            <a:ext cx="84787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21414" y="4797152"/>
            <a:ext cx="10549172" cy="1048492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  <a:effectLst/>
                <a:latin typeface="+mj-ea"/>
                <a:ea typeface="+mj-ea"/>
              </a:rPr>
              <a:t>[</a:t>
            </a:r>
            <a:r>
              <a:rPr lang="ko-KR" altLang="en-US" sz="2800" dirty="0" smtClean="0">
                <a:solidFill>
                  <a:schemeClr val="tx1"/>
                </a:solidFill>
                <a:effectLst/>
                <a:latin typeface="+mj-ea"/>
                <a:ea typeface="+mj-ea"/>
              </a:rPr>
              <a:t>중요</a:t>
            </a:r>
            <a:r>
              <a:rPr lang="en-US" altLang="ko-KR" sz="2800" dirty="0" smtClean="0">
                <a:solidFill>
                  <a:schemeClr val="tx1"/>
                </a:solidFill>
                <a:effectLst/>
                <a:latin typeface="+mj-ea"/>
                <a:ea typeface="+mj-ea"/>
              </a:rPr>
              <a:t>] </a:t>
            </a:r>
            <a:r>
              <a:rPr lang="ko-KR" altLang="en-US" sz="2000" dirty="0" smtClean="0">
                <a:solidFill>
                  <a:schemeClr val="tx1"/>
                </a:solidFill>
                <a:effectLst/>
                <a:latin typeface="+mj-ea"/>
                <a:ea typeface="+mj-ea"/>
              </a:rPr>
              <a:t>서류전형은 채용 절차의 시작으로</a:t>
            </a:r>
            <a:r>
              <a:rPr lang="en-US" altLang="ko-KR" sz="2000" dirty="0" smtClean="0">
                <a:solidFill>
                  <a:schemeClr val="tx1"/>
                </a:solidFill>
                <a:effectLst/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effectLst/>
                <a:latin typeface="+mj-ea"/>
                <a:ea typeface="+mj-ea"/>
              </a:rPr>
              <a:t>서류 전형을 통과하지 못하면 다음 전형은 없다</a:t>
            </a:r>
            <a:r>
              <a:rPr lang="en-US" altLang="ko-KR" sz="2000" dirty="0" smtClean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1029879" y="1556792"/>
            <a:ext cx="10132243" cy="1949395"/>
            <a:chOff x="983432" y="1967307"/>
            <a:chExt cx="10132243" cy="1949395"/>
          </a:xfrm>
        </p:grpSpPr>
        <p:sp>
          <p:nvSpPr>
            <p:cNvPr id="4" name="타원 3"/>
            <p:cNvSpPr/>
            <p:nvPr/>
          </p:nvSpPr>
          <p:spPr>
            <a:xfrm>
              <a:off x="983432" y="2335180"/>
              <a:ext cx="1581522" cy="15815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2699021" y="2335180"/>
              <a:ext cx="1581522" cy="15815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4414610" y="2335180"/>
              <a:ext cx="1581522" cy="15815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130199" y="2335180"/>
              <a:ext cx="1581522" cy="15815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7845787" y="2335180"/>
              <a:ext cx="1581522" cy="15815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1266109" y="1967307"/>
              <a:ext cx="1016166" cy="461665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3000" b="0" dirty="0" smtClean="0">
                  <a:solidFill>
                    <a:schemeClr val="tx1"/>
                  </a:solidFill>
                  <a:effectLst/>
                  <a:latin typeface="Impact" panose="020B0806030902050204" pitchFamily="34" charset="0"/>
                </a:rPr>
                <a:t>01</a:t>
              </a:r>
              <a:endParaRPr lang="en-US" altLang="ko-KR" sz="3000" b="0" dirty="0">
                <a:solidFill>
                  <a:schemeClr val="tx1"/>
                </a:soli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2981698" y="1967307"/>
              <a:ext cx="1016166" cy="461665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3000" b="0" smtClean="0">
                  <a:solidFill>
                    <a:schemeClr val="tx1"/>
                  </a:solidFill>
                  <a:effectLst/>
                  <a:latin typeface="Impact" panose="020B0806030902050204" pitchFamily="34" charset="0"/>
                </a:rPr>
                <a:t>02</a:t>
              </a:r>
              <a:endParaRPr lang="en-US" altLang="ko-KR" sz="3000" b="0" dirty="0">
                <a:solidFill>
                  <a:schemeClr val="tx1"/>
                </a:soli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4697287" y="1967307"/>
              <a:ext cx="1016166" cy="461665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3000" b="0" smtClean="0">
                  <a:solidFill>
                    <a:schemeClr val="tx1"/>
                  </a:solidFill>
                  <a:effectLst/>
                  <a:latin typeface="Impact" panose="020B0806030902050204" pitchFamily="34" charset="0"/>
                </a:rPr>
                <a:t>03</a:t>
              </a:r>
              <a:endParaRPr lang="en-US" altLang="ko-KR" sz="3000" b="0" dirty="0">
                <a:solidFill>
                  <a:schemeClr val="tx1"/>
                </a:soli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6412876" y="1967307"/>
              <a:ext cx="1016166" cy="461665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3000" b="0" dirty="0" smtClean="0">
                  <a:solidFill>
                    <a:schemeClr val="tx1"/>
                  </a:solidFill>
                  <a:effectLst/>
                  <a:latin typeface="Impact" panose="020B0806030902050204" pitchFamily="34" charset="0"/>
                </a:rPr>
                <a:t>04</a:t>
              </a:r>
              <a:endParaRPr lang="en-US" altLang="ko-KR" sz="3000" b="0" dirty="0">
                <a:solidFill>
                  <a:schemeClr val="tx1"/>
                </a:soli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128465" y="1967307"/>
              <a:ext cx="1016166" cy="461665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3000" b="0" dirty="0" smtClean="0">
                  <a:solidFill>
                    <a:schemeClr val="tx1"/>
                  </a:solidFill>
                  <a:effectLst/>
                  <a:latin typeface="Impact" panose="020B0806030902050204" pitchFamily="34" charset="0"/>
                </a:rPr>
                <a:t>05</a:t>
              </a:r>
              <a:endParaRPr lang="en-US" altLang="ko-KR" sz="3000" b="0" dirty="0">
                <a:solidFill>
                  <a:schemeClr val="tx1"/>
                </a:solidFill>
                <a:effectLst/>
                <a:latin typeface="Impact" panose="020B0806030902050204" pitchFamily="34" charset="0"/>
              </a:endParaRPr>
            </a:p>
          </p:txBody>
        </p:sp>
        <p:pic>
          <p:nvPicPr>
            <p:cNvPr id="43" name="Picture 2" descr="C:\Users\user\Downloads\professional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06364" y="2780928"/>
              <a:ext cx="720080" cy="720080"/>
            </a:xfrm>
            <a:prstGeom prst="rect">
              <a:avLst/>
            </a:prstGeom>
            <a:noFill/>
          </p:spPr>
        </p:pic>
        <p:pic>
          <p:nvPicPr>
            <p:cNvPr id="44" name="Picture 3" descr="C:\Users\user\Downloads\interrogati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90940" y="2708920"/>
              <a:ext cx="720000" cy="720000"/>
            </a:xfrm>
            <a:prstGeom prst="rect">
              <a:avLst/>
            </a:prstGeom>
            <a:noFill/>
          </p:spPr>
        </p:pic>
        <p:pic>
          <p:nvPicPr>
            <p:cNvPr id="45" name="Picture 4" descr="C:\Users\user\Downloads\test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34556" y="2780928"/>
              <a:ext cx="720000" cy="720000"/>
            </a:xfrm>
            <a:prstGeom prst="rect">
              <a:avLst/>
            </a:prstGeom>
            <a:noFill/>
          </p:spPr>
        </p:pic>
        <p:pic>
          <p:nvPicPr>
            <p:cNvPr id="46" name="Picture 5" descr="C:\Users\user\Downloads\work3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62748" y="2780928"/>
              <a:ext cx="720000" cy="720000"/>
            </a:xfrm>
            <a:prstGeom prst="rect">
              <a:avLst/>
            </a:prstGeom>
            <a:noFill/>
          </p:spPr>
        </p:pic>
        <p:pic>
          <p:nvPicPr>
            <p:cNvPr id="47" name="Picture 6" descr="C:\Users\user\Downloads\heart189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319132" y="2780928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49" name="타원 48"/>
            <p:cNvSpPr/>
            <p:nvPr/>
          </p:nvSpPr>
          <p:spPr>
            <a:xfrm>
              <a:off x="9534153" y="2335180"/>
              <a:ext cx="1581522" cy="15815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Rectangle 3"/>
            <p:cNvSpPr txBox="1">
              <a:spLocks noChangeArrowheads="1"/>
            </p:cNvSpPr>
            <p:nvPr/>
          </p:nvSpPr>
          <p:spPr bwMode="auto">
            <a:xfrm>
              <a:off x="9816831" y="1967307"/>
              <a:ext cx="1016166" cy="461665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3000" b="0" dirty="0" smtClean="0">
                  <a:solidFill>
                    <a:schemeClr val="tx1"/>
                  </a:solidFill>
                  <a:effectLst/>
                  <a:latin typeface="Impact" panose="020B0806030902050204" pitchFamily="34" charset="0"/>
                </a:rPr>
                <a:t>06</a:t>
              </a:r>
              <a:endParaRPr lang="en-US" altLang="ko-KR" sz="3000" b="0" dirty="0">
                <a:solidFill>
                  <a:schemeClr val="tx1"/>
                </a:solidFill>
                <a:effectLst/>
                <a:latin typeface="Impact" panose="020B0806030902050204" pitchFamily="34" charset="0"/>
              </a:endParaRPr>
            </a:p>
          </p:txBody>
        </p:sp>
        <p:pic>
          <p:nvPicPr>
            <p:cNvPr id="48" name="Picture 7" descr="C:\Users\user\Downloads\hands17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975316" y="2708920"/>
              <a:ext cx="720000" cy="720000"/>
            </a:xfrm>
            <a:prstGeom prst="rect">
              <a:avLst/>
            </a:prstGeom>
            <a:noFill/>
          </p:spPr>
        </p:pic>
      </p:grpSp>
      <p:sp>
        <p:nvSpPr>
          <p:cNvPr id="52" name="TextBox 51"/>
          <p:cNvSpPr txBox="1"/>
          <p:nvPr/>
        </p:nvSpPr>
        <p:spPr>
          <a:xfrm>
            <a:off x="1343472" y="357301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서류전형</a:t>
            </a:r>
            <a:endParaRPr lang="ko-KR" alt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999656" y="357301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인적성</a:t>
            </a:r>
            <a:r>
              <a:rPr lang="ko-KR" altLang="en-US" sz="1600" b="1" dirty="0" smtClean="0"/>
              <a:t> 검사</a:t>
            </a:r>
            <a:endParaRPr lang="ko-KR" altLang="en-US" sz="16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799856" y="357301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실무면접</a:t>
            </a:r>
            <a:endParaRPr lang="ko-KR" altLang="en-US" sz="1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528048" y="357301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임원면접</a:t>
            </a:r>
            <a:endParaRPr lang="ko-KR" altLang="en-US" sz="16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8256240" y="357301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신체검사</a:t>
            </a:r>
            <a:endParaRPr lang="ko-KR" altLang="en-US" sz="16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9984432" y="357301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최종합격</a:t>
            </a:r>
            <a:endParaRPr lang="ko-KR" altLang="en-US" sz="1600" b="1" dirty="0"/>
          </a:p>
        </p:txBody>
      </p:sp>
      <p:sp>
        <p:nvSpPr>
          <p:cNvPr id="58" name="직사각형 57"/>
          <p:cNvSpPr/>
          <p:nvPr/>
        </p:nvSpPr>
        <p:spPr>
          <a:xfrm>
            <a:off x="911424" y="1412776"/>
            <a:ext cx="1800200" cy="25922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>
          <a:xfrm>
            <a:off x="263352" y="223566"/>
            <a:ext cx="7416824" cy="415498"/>
          </a:xfrm>
        </p:spPr>
        <p:txBody>
          <a:bodyPr/>
          <a:lstStyle/>
          <a:p>
            <a:r>
              <a:rPr lang="ko-KR" altLang="en-US" smtClean="0"/>
              <a:t>취업지원서류의 개념</a:t>
            </a:r>
            <a:r>
              <a:rPr lang="en-US" altLang="ko-KR" smtClean="0"/>
              <a:t>(</a:t>
            </a:r>
            <a:r>
              <a:rPr lang="ko-KR" altLang="en-US" smtClean="0"/>
              <a:t>입사지원서란</a:t>
            </a:r>
            <a:r>
              <a:rPr lang="en-US" altLang="ko-KR" smtClean="0"/>
              <a:t>?)</a:t>
            </a:r>
            <a:endParaRPr lang="ko-KR" altLang="en-US" dirty="0"/>
          </a:p>
        </p:txBody>
      </p:sp>
      <p:grpSp>
        <p:nvGrpSpPr>
          <p:cNvPr id="18" name="그룹 6"/>
          <p:cNvGrpSpPr>
            <a:grpSpLocks/>
          </p:cNvGrpSpPr>
          <p:nvPr/>
        </p:nvGrpSpPr>
        <p:grpSpPr bwMode="auto">
          <a:xfrm>
            <a:off x="1163452" y="1818514"/>
            <a:ext cx="9865096" cy="2834622"/>
            <a:chOff x="1645918" y="2204863"/>
            <a:chExt cx="8768973" cy="3520200"/>
          </a:xfrm>
        </p:grpSpPr>
        <p:sp>
          <p:nvSpPr>
            <p:cNvPr id="19" name="TextBox 3"/>
            <p:cNvSpPr txBox="1">
              <a:spLocks noChangeArrowheads="1"/>
            </p:cNvSpPr>
            <p:nvPr/>
          </p:nvSpPr>
          <p:spPr bwMode="auto">
            <a:xfrm>
              <a:off x="2728037" y="2204863"/>
              <a:ext cx="7686854" cy="352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0">
                <a:lnSpc>
                  <a:spcPct val="90000"/>
                </a:lnSpc>
              </a:pPr>
              <a:r>
                <a:rPr lang="ko-KR" altLang="en-US" sz="7200" smtClean="0">
                  <a:solidFill>
                    <a:srgbClr val="C00000"/>
                  </a:solidFill>
                  <a:latin typeface="HY견고딕" pitchFamily="18" charset="-127"/>
                  <a:ea typeface="HY견고딕" pitchFamily="18" charset="-127"/>
                </a:rPr>
                <a:t>취업 서류</a:t>
              </a:r>
              <a:r>
                <a:rPr kumimoji="0" lang="ko-KR" altLang="en-US" sz="720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kumimoji="0" lang="en-US" altLang="ko-KR" sz="7200" dirty="0">
                  <a:latin typeface="HY견고딕" pitchFamily="18" charset="-127"/>
                  <a:ea typeface="HY견고딕" pitchFamily="18" charset="-127"/>
                </a:rPr>
                <a:t>=</a:t>
              </a:r>
            </a:p>
            <a:p>
              <a:pPr latinLnBrk="0">
                <a:lnSpc>
                  <a:spcPct val="90000"/>
                </a:lnSpc>
              </a:pPr>
              <a:r>
                <a:rPr kumimoji="0" lang="en-US" altLang="ko-KR" sz="6600" dirty="0"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latinLnBrk="0">
                <a:lnSpc>
                  <a:spcPct val="90000"/>
                </a:lnSpc>
              </a:pPr>
              <a:r>
                <a:rPr kumimoji="0" lang="ko-KR" altLang="en-US" sz="6000" dirty="0">
                  <a:latin typeface="HY견고딕" pitchFamily="18" charset="-127"/>
                  <a:ea typeface="HY견고딕" pitchFamily="18" charset="-127"/>
                </a:rPr>
                <a:t>이력서  </a:t>
              </a:r>
              <a:r>
                <a:rPr kumimoji="0" lang="en-US" altLang="ko-KR" sz="6000" dirty="0">
                  <a:latin typeface="HY견고딕" pitchFamily="18" charset="-127"/>
                  <a:ea typeface="HY견고딕" pitchFamily="18" charset="-127"/>
                </a:rPr>
                <a:t>+  </a:t>
              </a:r>
              <a:r>
                <a:rPr kumimoji="0" lang="ko-KR" altLang="en-US" sz="6000" dirty="0">
                  <a:latin typeface="HY견고딕" pitchFamily="18" charset="-127"/>
                  <a:ea typeface="HY견고딕" pitchFamily="18" charset="-127"/>
                </a:rPr>
                <a:t>자기소개서</a:t>
              </a:r>
            </a:p>
          </p:txBody>
        </p:sp>
        <p:sp>
          <p:nvSpPr>
            <p:cNvPr id="20" name="TextBox 4"/>
            <p:cNvSpPr txBox="1">
              <a:spLocks noChangeArrowheads="1"/>
            </p:cNvSpPr>
            <p:nvPr/>
          </p:nvSpPr>
          <p:spPr bwMode="auto">
            <a:xfrm>
              <a:off x="1645918" y="4115436"/>
              <a:ext cx="2808312" cy="527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0">
                <a:lnSpc>
                  <a:spcPct val="90000"/>
                </a:lnSpc>
              </a:pPr>
              <a:r>
                <a:rPr kumimoji="0" lang="ko-KR" altLang="en-US" sz="2400" i="1" dirty="0">
                  <a:latin typeface="HY견고딕" pitchFamily="18" charset="-127"/>
                  <a:ea typeface="HY견고딕" pitchFamily="18" charset="-127"/>
                </a:rPr>
                <a:t>한눈에 들어오는</a:t>
              </a:r>
              <a:endParaRPr kumimoji="0" lang="en-US" altLang="ko-KR" sz="2400" i="1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TextBox 5"/>
            <p:cNvSpPr txBox="1">
              <a:spLocks noChangeArrowheads="1"/>
            </p:cNvSpPr>
            <p:nvPr/>
          </p:nvSpPr>
          <p:spPr bwMode="auto">
            <a:xfrm>
              <a:off x="5230316" y="4124521"/>
              <a:ext cx="2808312" cy="527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0">
                <a:lnSpc>
                  <a:spcPct val="90000"/>
                </a:lnSpc>
              </a:pPr>
              <a:r>
                <a:rPr kumimoji="0" lang="ko-KR" altLang="en-US" sz="2400" i="1" dirty="0">
                  <a:latin typeface="HY견고딕" pitchFamily="18" charset="-127"/>
                  <a:ea typeface="HY견고딕" pitchFamily="18" charset="-127"/>
                </a:rPr>
                <a:t>참신한 표현의</a:t>
              </a:r>
              <a:endParaRPr kumimoji="0" lang="en-US" altLang="ko-KR" sz="2400" i="1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2081782" y="4725144"/>
            <a:ext cx="84787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14323" y="5138429"/>
            <a:ext cx="8813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/>
              <a:t>+  </a:t>
            </a:r>
            <a:r>
              <a:rPr lang="ko-KR" altLang="en-US" sz="2000" b="1" smtClean="0"/>
              <a:t>포트폴리오 </a:t>
            </a:r>
            <a:r>
              <a:rPr lang="en-US" altLang="ko-KR" sz="2000" b="1" smtClean="0"/>
              <a:t>+ </a:t>
            </a:r>
            <a:r>
              <a:rPr lang="ko-KR" altLang="en-US" sz="2000" b="1" smtClean="0"/>
              <a:t>각종 증빙 서류</a:t>
            </a:r>
            <a:r>
              <a:rPr lang="en-US" altLang="ko-KR" sz="2000" b="1" smtClean="0"/>
              <a:t>(</a:t>
            </a:r>
            <a:r>
              <a:rPr lang="ko-KR" altLang="en-US" sz="2000" b="1" smtClean="0"/>
              <a:t>졸업증명서</a:t>
            </a:r>
            <a:r>
              <a:rPr lang="en-US" altLang="ko-KR" sz="2000" b="1" smtClean="0"/>
              <a:t>, </a:t>
            </a:r>
            <a:r>
              <a:rPr lang="ko-KR" altLang="en-US" sz="2000" b="1" smtClean="0"/>
              <a:t>성적증명서</a:t>
            </a:r>
            <a:r>
              <a:rPr lang="en-US" altLang="ko-KR" sz="2000" b="1" smtClean="0"/>
              <a:t>, </a:t>
            </a:r>
            <a:r>
              <a:rPr lang="ko-KR" altLang="en-US" sz="2000" b="1" smtClean="0"/>
              <a:t>등본</a:t>
            </a:r>
            <a:r>
              <a:rPr lang="en-US" altLang="ko-KR" sz="2000" b="1" smtClean="0"/>
              <a:t>, </a:t>
            </a:r>
            <a:r>
              <a:rPr lang="ko-KR" altLang="en-US" sz="2000" b="1" smtClean="0"/>
              <a:t>자격증 사본 등</a:t>
            </a:r>
            <a:r>
              <a:rPr lang="en-US" altLang="ko-KR" sz="2000" b="1" smtClean="0"/>
              <a:t>)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9427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63352" y="15817"/>
            <a:ext cx="6408712" cy="830997"/>
          </a:xfrm>
        </p:spPr>
        <p:txBody>
          <a:bodyPr/>
          <a:lstStyle/>
          <a:p>
            <a:r>
              <a:rPr lang="ko-KR" altLang="en-US" smtClean="0"/>
              <a:t>인사서식 </a:t>
            </a:r>
            <a:r>
              <a:rPr lang="en-US" altLang="ko-KR" smtClean="0"/>
              <a:t>1</a:t>
            </a:r>
            <a:r>
              <a:rPr lang="ko-KR" altLang="en-US" smtClean="0"/>
              <a:t>호 요즘도 사용 하시나요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908720"/>
            <a:ext cx="5606347" cy="551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00056" y="1268760"/>
            <a:ext cx="53046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일용직</a:t>
            </a:r>
            <a:r>
              <a:rPr lang="en-US" altLang="ko-KR" smtClean="0"/>
              <a:t>, </a:t>
            </a:r>
            <a:r>
              <a:rPr lang="ko-KR" altLang="en-US" smtClean="0"/>
              <a:t>아르바이트 시에는 사용가능</a:t>
            </a:r>
            <a:endParaRPr lang="en-US" altLang="ko-KR" smtClean="0"/>
          </a:p>
          <a:p>
            <a:r>
              <a:rPr lang="ko-KR" altLang="en-US" smtClean="0"/>
              <a:t>경력단절 여성</a:t>
            </a:r>
            <a:r>
              <a:rPr lang="en-US" altLang="ko-KR" smtClean="0"/>
              <a:t>, </a:t>
            </a:r>
            <a:r>
              <a:rPr lang="ko-KR" altLang="en-US" smtClean="0"/>
              <a:t>고령층 취업 시에는 사용가능</a:t>
            </a:r>
            <a:endParaRPr lang="en-US" altLang="ko-KR" smtClean="0"/>
          </a:p>
          <a:p>
            <a:r>
              <a:rPr lang="ko-KR" altLang="en-US"/>
              <a:t>청년층 </a:t>
            </a:r>
            <a:r>
              <a:rPr lang="en-US" altLang="ko-KR"/>
              <a:t>, </a:t>
            </a:r>
            <a:r>
              <a:rPr lang="ko-KR" altLang="en-US"/>
              <a:t>경력이 있는 중 </a:t>
            </a:r>
            <a:r>
              <a:rPr lang="ko-KR" altLang="en-US" smtClean="0"/>
              <a:t>장년층 취업용으로 </a:t>
            </a:r>
            <a:r>
              <a:rPr lang="ko-KR" altLang="en-US"/>
              <a:t>부족</a:t>
            </a:r>
            <a:endParaRPr lang="en-US" altLang="ko-KR"/>
          </a:p>
          <a:p>
            <a:endParaRPr lang="en-US" altLang="ko-KR"/>
          </a:p>
          <a:p>
            <a:r>
              <a:rPr lang="ko-KR" altLang="en-US" smtClean="0">
                <a:latin typeface="HY견고딕"/>
                <a:ea typeface="HY견고딕"/>
              </a:rPr>
              <a:t>◑</a:t>
            </a:r>
            <a:r>
              <a:rPr lang="ko-KR" altLang="en-US" smtClean="0"/>
              <a:t>인사서식 </a:t>
            </a:r>
            <a:r>
              <a:rPr lang="en-US" altLang="ko-KR" smtClean="0"/>
              <a:t>1</a:t>
            </a:r>
            <a:r>
              <a:rPr lang="ko-KR" altLang="en-US" smtClean="0"/>
              <a:t>호의 단점</a:t>
            </a:r>
            <a:endParaRPr lang="en-US" altLang="ko-KR"/>
          </a:p>
          <a:p>
            <a:r>
              <a:rPr lang="en-US" altLang="ko-KR" smtClean="0"/>
              <a:t>- </a:t>
            </a:r>
            <a:r>
              <a:rPr lang="ko-KR" altLang="en-US" smtClean="0"/>
              <a:t>주민번호 사용 금지</a:t>
            </a:r>
            <a:endParaRPr lang="en-US" altLang="ko-KR" smtClean="0"/>
          </a:p>
          <a:p>
            <a:r>
              <a:rPr lang="en-US" altLang="ko-KR" smtClean="0"/>
              <a:t>- </a:t>
            </a:r>
            <a:r>
              <a:rPr lang="ko-KR" altLang="en-US" smtClean="0"/>
              <a:t>호적관계 폐지</a:t>
            </a:r>
            <a:endParaRPr lang="en-US" altLang="ko-KR" smtClean="0"/>
          </a:p>
          <a:p>
            <a:r>
              <a:rPr lang="en-US" altLang="ko-KR" smtClean="0"/>
              <a:t>- </a:t>
            </a:r>
            <a:r>
              <a:rPr lang="ko-KR" altLang="en-US" smtClean="0"/>
              <a:t>학력사항</a:t>
            </a:r>
            <a:r>
              <a:rPr lang="en-US" altLang="ko-KR" smtClean="0"/>
              <a:t>, </a:t>
            </a:r>
            <a:r>
              <a:rPr lang="ko-KR" altLang="en-US" smtClean="0"/>
              <a:t>경력사항</a:t>
            </a:r>
            <a:r>
              <a:rPr lang="en-US" altLang="ko-KR" smtClean="0"/>
              <a:t>, </a:t>
            </a:r>
            <a:r>
              <a:rPr lang="ko-KR" altLang="en-US" smtClean="0"/>
              <a:t>자격사항 등 나누어서 작성이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</a:t>
            </a:r>
            <a:r>
              <a:rPr lang="ko-KR" altLang="en-US" smtClean="0"/>
              <a:t>어려움 </a:t>
            </a:r>
            <a:endParaRPr lang="en-US" altLang="ko-KR"/>
          </a:p>
          <a:p>
            <a:r>
              <a:rPr lang="en-US" altLang="ko-KR" smtClean="0"/>
              <a:t>- </a:t>
            </a:r>
            <a:r>
              <a:rPr lang="ko-KR" altLang="en-US" smtClean="0"/>
              <a:t>보는 사람에게 가독성</a:t>
            </a:r>
            <a:r>
              <a:rPr lang="ko-KR" altLang="en-US" smtClean="0">
                <a:latin typeface="HY견고딕"/>
                <a:ea typeface="HY견고딕"/>
              </a:rPr>
              <a:t>↓</a:t>
            </a:r>
            <a:endParaRPr lang="en-US" altLang="ko-KR" smtClean="0"/>
          </a:p>
          <a:p>
            <a:r>
              <a:rPr lang="en-US" altLang="ko-KR" smtClean="0"/>
              <a:t>- </a:t>
            </a:r>
            <a:r>
              <a:rPr lang="ko-KR" altLang="en-US" smtClean="0"/>
              <a:t>이메일 주소 등 기본정보 부분도 빠진부분 많음</a:t>
            </a:r>
            <a:endParaRPr lang="en-US" altLang="ko-KR" smtClean="0"/>
          </a:p>
          <a:p>
            <a:r>
              <a:rPr lang="en-US" altLang="ko-KR" smtClean="0"/>
              <a:t>- </a:t>
            </a:r>
            <a:r>
              <a:rPr lang="ko-KR" altLang="en-US" smtClean="0"/>
              <a:t>그 외 지원자의 장점이나 역량을 나타내기 어려움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1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입사지원서</a:t>
            </a:r>
            <a:r>
              <a:rPr lang="en-US" altLang="ko-KR" dirty="0" smtClean="0"/>
              <a:t>_</a:t>
            </a:r>
            <a:r>
              <a:rPr lang="ko-KR" altLang="en-US" dirty="0" smtClean="0"/>
              <a:t>독자에 대한 이해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55800" y="1628799"/>
            <a:ext cx="8280400" cy="4608513"/>
            <a:chOff x="468313" y="1196975"/>
            <a:chExt cx="8280400" cy="460851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68313" y="1196975"/>
              <a:ext cx="8280400" cy="4608513"/>
            </a:xfrm>
            <a:prstGeom prst="roundRect">
              <a:avLst>
                <a:gd name="adj" fmla="val 5349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200" b="1" dirty="0">
                  <a:solidFill>
                    <a:schemeClr val="tx1"/>
                  </a:solidFill>
                </a:rPr>
                <a:t>  </a:t>
              </a:r>
            </a:p>
          </p:txBody>
        </p:sp>
        <p:sp>
          <p:nvSpPr>
            <p:cNvPr id="5" name="Rectangle 40"/>
            <p:cNvSpPr>
              <a:spLocks noChangeArrowheads="1"/>
            </p:cNvSpPr>
            <p:nvPr/>
          </p:nvSpPr>
          <p:spPr bwMode="auto">
            <a:xfrm>
              <a:off x="971550" y="1787525"/>
              <a:ext cx="6342063" cy="3802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marL="342900" indent="-342900">
                <a:lnSpc>
                  <a:spcPct val="12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시간이 없다</a:t>
              </a:r>
              <a:endParaRPr lang="en-US" altLang="ko-KR" b="1" dirty="0"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>
                <a:lnSpc>
                  <a:spcPct val="12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무엇인가를 결정해야 한다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342900" indent="-342900">
                <a:lnSpc>
                  <a:spcPct val="12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나에 대해 나만큼 알지 못한다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342900" indent="-342900">
                <a:lnSpc>
                  <a:spcPct val="12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회사 중심적으로 생각한다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342900" indent="-342900">
                <a:lnSpc>
                  <a:spcPct val="12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의심하는 마음으로 읽는다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342900" indent="-342900">
                <a:lnSpc>
                  <a:spcPct val="12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인내심이 없다</a:t>
              </a:r>
              <a:endParaRPr lang="en-US" altLang="ko-KR" b="1" dirty="0"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>
                <a:lnSpc>
                  <a:spcPct val="12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무엇인가 특별한 것을 원한다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40288" y="1484313"/>
              <a:ext cx="3260725" cy="399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191470" y="908720"/>
            <a:ext cx="8856858" cy="461665"/>
            <a:chOff x="191470" y="908720"/>
            <a:chExt cx="8856858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191470" y="908720"/>
              <a:ext cx="88568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인사담당자는</a:t>
              </a:r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?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flipH="1">
              <a:off x="586069" y="980728"/>
              <a:ext cx="34170" cy="324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52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1464" y="1556792"/>
            <a:ext cx="419005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직선 화살표 연결선 5"/>
          <p:cNvCxnSpPr/>
          <p:nvPr/>
        </p:nvCxnSpPr>
        <p:spPr>
          <a:xfrm rot="16200000" flipH="1">
            <a:off x="1415480" y="3284984"/>
            <a:ext cx="3384376" cy="23762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12024" y="2405787"/>
            <a:ext cx="4104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이력서의 전체적인 구성을 본다</a:t>
            </a:r>
            <a:r>
              <a:rPr lang="en-US" altLang="ko-KR" b="1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사진으로 첫 인상을 판단하고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경력사항을 </a:t>
            </a:r>
            <a:r>
              <a:rPr lang="ko-KR" altLang="en-US" b="1" dirty="0" smtClean="0"/>
              <a:t>확인하고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자격증 등을 확인한다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취업지원서류</a:t>
            </a:r>
            <a:r>
              <a:rPr lang="en-US" altLang="ko-KR" smtClean="0"/>
              <a:t>_</a:t>
            </a:r>
            <a:r>
              <a:rPr lang="ko-KR" altLang="en-US" dirty="0"/>
              <a:t>독자에 대한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91470" y="908720"/>
            <a:ext cx="8856858" cy="461665"/>
            <a:chOff x="191470" y="908720"/>
            <a:chExt cx="8856858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91470" y="908720"/>
              <a:ext cx="88568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인사담당자의 시선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586069" y="980728"/>
              <a:ext cx="34170" cy="324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2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36588"/>
            <a:ext cx="10287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627" name="Rectangle 3"/>
          <p:cNvSpPr>
            <a:spLocks noChangeArrowheads="1"/>
          </p:cNvSpPr>
          <p:nvPr/>
        </p:nvSpPr>
        <p:spPr bwMode="auto">
          <a:xfrm>
            <a:off x="1678517" y="587376"/>
            <a:ext cx="766868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이력서 샘플 </a:t>
            </a:r>
          </a:p>
        </p:txBody>
      </p:sp>
      <p:pic>
        <p:nvPicPr>
          <p:cNvPr id="13316" name="Picture 4" descr="ji_resume_1_4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9360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627" grpId="0"/>
      <p:bldP spid="666627" grpId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54257</TotalTime>
  <Words>1274</Words>
  <Application>Microsoft Office PowerPoint</Application>
  <PresentationFormat>사용자 지정</PresentationFormat>
  <Paragraphs>286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기타 (포트폴리오)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www.pello.co.kr</dc:creator>
  <cp:lastModifiedBy>유영주</cp:lastModifiedBy>
  <cp:revision>3236</cp:revision>
  <dcterms:created xsi:type="dcterms:W3CDTF">2014-05-15T02:02:05Z</dcterms:created>
  <dcterms:modified xsi:type="dcterms:W3CDTF">2021-07-05T01:12:58Z</dcterms:modified>
</cp:coreProperties>
</file>